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3" r:id="rId6"/>
    <p:sldId id="266" r:id="rId7"/>
    <p:sldId id="269" r:id="rId8"/>
    <p:sldId id="268" r:id="rId9"/>
    <p:sldId id="265" r:id="rId10"/>
    <p:sldId id="270" r:id="rId11"/>
    <p:sldId id="271" r:id="rId12"/>
    <p:sldId id="267" r:id="rId13"/>
    <p:sldId id="282" r:id="rId14"/>
    <p:sldId id="279" r:id="rId15"/>
    <p:sldId id="272" r:id="rId16"/>
    <p:sldId id="273" r:id="rId17"/>
    <p:sldId id="275" r:id="rId18"/>
    <p:sldId id="281" r:id="rId19"/>
    <p:sldId id="278" r:id="rId20"/>
    <p:sldId id="26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250A80-C88E-4E18-823E-8A3520621769}" v="114" dt="2019-06-30T03:08:46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927" autoAdjust="0"/>
    <p:restoredTop sz="94660"/>
  </p:normalViewPr>
  <p:slideViewPr>
    <p:cSldViewPr snapToGrid="0">
      <p:cViewPr>
        <p:scale>
          <a:sx n="78" d="100"/>
          <a:sy n="78" d="100"/>
        </p:scale>
        <p:origin x="-74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ichi okada" userId="fe937147d011fe3a" providerId="LiveId" clId="{A939FB2C-1099-4CA8-B02D-AD700D8B2073}"/>
    <pc:docChg chg="undo custSel addSld delSld modSld sldOrd">
      <pc:chgData name="koichi okada" userId="fe937147d011fe3a" providerId="LiveId" clId="{A939FB2C-1099-4CA8-B02D-AD700D8B2073}" dt="2019-06-30T03:13:48.082" v="1411" actId="2696"/>
      <pc:docMkLst>
        <pc:docMk/>
      </pc:docMkLst>
      <pc:sldChg chg="del">
        <pc:chgData name="koichi okada" userId="fe937147d011fe3a" providerId="LiveId" clId="{A939FB2C-1099-4CA8-B02D-AD700D8B2073}" dt="2019-06-29T23:34:57.611" v="3" actId="2696"/>
        <pc:sldMkLst>
          <pc:docMk/>
          <pc:sldMk cId="2706050871" sldId="257"/>
        </pc:sldMkLst>
      </pc:sldChg>
      <pc:sldChg chg="del">
        <pc:chgData name="koichi okada" userId="fe937147d011fe3a" providerId="LiveId" clId="{A939FB2C-1099-4CA8-B02D-AD700D8B2073}" dt="2019-06-29T23:34:54.884" v="2" actId="2696"/>
        <pc:sldMkLst>
          <pc:docMk/>
          <pc:sldMk cId="2189990742" sldId="258"/>
        </pc:sldMkLst>
      </pc:sldChg>
      <pc:sldChg chg="delSp modSp add del">
        <pc:chgData name="koichi okada" userId="fe937147d011fe3a" providerId="LiveId" clId="{A939FB2C-1099-4CA8-B02D-AD700D8B2073}" dt="2019-06-30T02:55:19.021" v="1366" actId="20577"/>
        <pc:sldMkLst>
          <pc:docMk/>
          <pc:sldMk cId="909574461" sldId="259"/>
        </pc:sldMkLst>
        <pc:spChg chg="mod">
          <ac:chgData name="koichi okada" userId="fe937147d011fe3a" providerId="LiveId" clId="{A939FB2C-1099-4CA8-B02D-AD700D8B2073}" dt="2019-06-30T02:55:19.021" v="1366" actId="20577"/>
          <ac:spMkLst>
            <pc:docMk/>
            <pc:sldMk cId="909574461" sldId="259"/>
            <ac:spMk id="4" creationId="{9342F034-B738-44C6-AE0E-E06945532428}"/>
          </ac:spMkLst>
        </pc:spChg>
        <pc:spChg chg="mod">
          <ac:chgData name="koichi okada" userId="fe937147d011fe3a" providerId="LiveId" clId="{A939FB2C-1099-4CA8-B02D-AD700D8B2073}" dt="2019-06-30T00:19:39.860" v="433" actId="1076"/>
          <ac:spMkLst>
            <pc:docMk/>
            <pc:sldMk cId="909574461" sldId="259"/>
            <ac:spMk id="7" creationId="{6F0EA7E4-4B45-4D11-99AE-51F640849120}"/>
          </ac:spMkLst>
        </pc:spChg>
        <pc:spChg chg="mod ord">
          <ac:chgData name="koichi okada" userId="fe937147d011fe3a" providerId="LiveId" clId="{A939FB2C-1099-4CA8-B02D-AD700D8B2073}" dt="2019-06-30T00:19:07.372" v="424" actId="2085"/>
          <ac:spMkLst>
            <pc:docMk/>
            <pc:sldMk cId="909574461" sldId="259"/>
            <ac:spMk id="8" creationId="{63C92CF2-1724-4546-90B2-9B256DD678D4}"/>
          </ac:spMkLst>
        </pc:spChg>
        <pc:spChg chg="del mod">
          <ac:chgData name="koichi okada" userId="fe937147d011fe3a" providerId="LiveId" clId="{A939FB2C-1099-4CA8-B02D-AD700D8B2073}" dt="2019-06-30T00:17:40.555" v="375"/>
          <ac:spMkLst>
            <pc:docMk/>
            <pc:sldMk cId="909574461" sldId="259"/>
            <ac:spMk id="9" creationId="{E3C260DF-3275-4682-A2B5-0BD3829C1FBB}"/>
          </ac:spMkLst>
        </pc:spChg>
        <pc:picChg chg="mod ord">
          <ac:chgData name="koichi okada" userId="fe937147d011fe3a" providerId="LiveId" clId="{A939FB2C-1099-4CA8-B02D-AD700D8B2073}" dt="2019-06-30T00:20:24.393" v="438" actId="14100"/>
          <ac:picMkLst>
            <pc:docMk/>
            <pc:sldMk cId="909574461" sldId="259"/>
            <ac:picMk id="3" creationId="{E420AB71-80FC-4670-85DF-4D73D3E758DE}"/>
          </ac:picMkLst>
        </pc:picChg>
      </pc:sldChg>
      <pc:sldChg chg="modSp ord">
        <pc:chgData name="koichi okada" userId="fe937147d011fe3a" providerId="LiveId" clId="{A939FB2C-1099-4CA8-B02D-AD700D8B2073}" dt="2019-06-30T02:59:15.498" v="1369" actId="20577"/>
        <pc:sldMkLst>
          <pc:docMk/>
          <pc:sldMk cId="614000699" sldId="260"/>
        </pc:sldMkLst>
        <pc:spChg chg="mod">
          <ac:chgData name="koichi okada" userId="fe937147d011fe3a" providerId="LiveId" clId="{A939FB2C-1099-4CA8-B02D-AD700D8B2073}" dt="2019-06-30T02:59:15.498" v="1369" actId="20577"/>
          <ac:spMkLst>
            <pc:docMk/>
            <pc:sldMk cId="614000699" sldId="260"/>
            <ac:spMk id="4" creationId="{9342F034-B738-44C6-AE0E-E06945532428}"/>
          </ac:spMkLst>
        </pc:spChg>
        <pc:picChg chg="mod">
          <ac:chgData name="koichi okada" userId="fe937147d011fe3a" providerId="LiveId" clId="{A939FB2C-1099-4CA8-B02D-AD700D8B2073}" dt="2019-06-29T23:44:19.683" v="69" actId="1076"/>
          <ac:picMkLst>
            <pc:docMk/>
            <pc:sldMk cId="614000699" sldId="260"/>
            <ac:picMk id="1026" creationId="{B0360C1C-924D-4C4E-B523-8DD73E45EB36}"/>
          </ac:picMkLst>
        </pc:picChg>
      </pc:sldChg>
      <pc:sldChg chg="addSp modSp ord">
        <pc:chgData name="koichi okada" userId="fe937147d011fe3a" providerId="LiveId" clId="{A939FB2C-1099-4CA8-B02D-AD700D8B2073}" dt="2019-06-29T23:41:13.089" v="52"/>
        <pc:sldMkLst>
          <pc:docMk/>
          <pc:sldMk cId="3549793902" sldId="261"/>
        </pc:sldMkLst>
        <pc:spChg chg="mod">
          <ac:chgData name="koichi okada" userId="fe937147d011fe3a" providerId="LiveId" clId="{A939FB2C-1099-4CA8-B02D-AD700D8B2073}" dt="2019-06-29T23:38:04.004" v="37" actId="14838"/>
          <ac:spMkLst>
            <pc:docMk/>
            <pc:sldMk cId="3549793902" sldId="261"/>
            <ac:spMk id="4" creationId="{9342F034-B738-44C6-AE0E-E06945532428}"/>
          </ac:spMkLst>
        </pc:spChg>
        <pc:picChg chg="add mod">
          <ac:chgData name="koichi okada" userId="fe937147d011fe3a" providerId="LiveId" clId="{A939FB2C-1099-4CA8-B02D-AD700D8B2073}" dt="2019-06-29T23:39:01.497" v="42" actId="1076"/>
          <ac:picMkLst>
            <pc:docMk/>
            <pc:sldMk cId="3549793902" sldId="261"/>
            <ac:picMk id="3" creationId="{20892E45-9842-42E9-9418-74681EBF8B5A}"/>
          </ac:picMkLst>
        </pc:picChg>
      </pc:sldChg>
      <pc:sldChg chg="modSp ord">
        <pc:chgData name="koichi okada" userId="fe937147d011fe3a" providerId="LiveId" clId="{A939FB2C-1099-4CA8-B02D-AD700D8B2073}" dt="2019-06-30T00:25:04.446" v="439" actId="14100"/>
        <pc:sldMkLst>
          <pc:docMk/>
          <pc:sldMk cId="253340233" sldId="262"/>
        </pc:sldMkLst>
        <pc:spChg chg="mod">
          <ac:chgData name="koichi okada" userId="fe937147d011fe3a" providerId="LiveId" clId="{A939FB2C-1099-4CA8-B02D-AD700D8B2073}" dt="2019-06-29T23:55:13.256" v="271" actId="20577"/>
          <ac:spMkLst>
            <pc:docMk/>
            <pc:sldMk cId="253340233" sldId="262"/>
            <ac:spMk id="4" creationId="{9342F034-B738-44C6-AE0E-E06945532428}"/>
          </ac:spMkLst>
        </pc:spChg>
        <pc:spChg chg="mod">
          <ac:chgData name="koichi okada" userId="fe937147d011fe3a" providerId="LiveId" clId="{A939FB2C-1099-4CA8-B02D-AD700D8B2073}" dt="2019-06-30T00:25:04.446" v="439" actId="14100"/>
          <ac:spMkLst>
            <pc:docMk/>
            <pc:sldMk cId="253340233" sldId="262"/>
            <ac:spMk id="6" creationId="{2E8A4B46-926E-42CA-8115-1B7160CEA04B}"/>
          </ac:spMkLst>
        </pc:spChg>
      </pc:sldChg>
      <pc:sldChg chg="modSp">
        <pc:chgData name="koichi okada" userId="fe937147d011fe3a" providerId="LiveId" clId="{A939FB2C-1099-4CA8-B02D-AD700D8B2073}" dt="2019-06-30T02:04:48.244" v="984" actId="20577"/>
        <pc:sldMkLst>
          <pc:docMk/>
          <pc:sldMk cId="3191731520" sldId="263"/>
        </pc:sldMkLst>
        <pc:spChg chg="mod ord">
          <ac:chgData name="koichi okada" userId="fe937147d011fe3a" providerId="LiveId" clId="{A939FB2C-1099-4CA8-B02D-AD700D8B2073}" dt="2019-06-30T02:04:48.244" v="984" actId="20577"/>
          <ac:spMkLst>
            <pc:docMk/>
            <pc:sldMk cId="3191731520" sldId="263"/>
            <ac:spMk id="4" creationId="{9342F034-B738-44C6-AE0E-E06945532428}"/>
          </ac:spMkLst>
        </pc:spChg>
        <pc:picChg chg="mod">
          <ac:chgData name="koichi okada" userId="fe937147d011fe3a" providerId="LiveId" clId="{A939FB2C-1099-4CA8-B02D-AD700D8B2073}" dt="2019-06-30T00:06:15.300" v="329" actId="167"/>
          <ac:picMkLst>
            <pc:docMk/>
            <pc:sldMk cId="3191731520" sldId="263"/>
            <ac:picMk id="5" creationId="{6AD554D8-34F6-445C-B545-BFC0119085BB}"/>
          </ac:picMkLst>
        </pc:picChg>
        <pc:picChg chg="mod">
          <ac:chgData name="koichi okada" userId="fe937147d011fe3a" providerId="LiveId" clId="{A939FB2C-1099-4CA8-B02D-AD700D8B2073}" dt="2019-06-30T00:06:15.300" v="329" actId="167"/>
          <ac:picMkLst>
            <pc:docMk/>
            <pc:sldMk cId="3191731520" sldId="263"/>
            <ac:picMk id="2050" creationId="{2D434279-86CE-4E93-8EFD-D4E92B84361A}"/>
          </ac:picMkLst>
        </pc:picChg>
      </pc:sldChg>
      <pc:sldChg chg="addSp delSp modSp ord modAnim">
        <pc:chgData name="koichi okada" userId="fe937147d011fe3a" providerId="LiveId" clId="{A939FB2C-1099-4CA8-B02D-AD700D8B2073}" dt="2019-06-30T03:06:54.342" v="1372" actId="207"/>
        <pc:sldMkLst>
          <pc:docMk/>
          <pc:sldMk cId="2507644448" sldId="265"/>
        </pc:sldMkLst>
        <pc:spChg chg="mod ord">
          <ac:chgData name="koichi okada" userId="fe937147d011fe3a" providerId="LiveId" clId="{A939FB2C-1099-4CA8-B02D-AD700D8B2073}" dt="2019-06-30T00:56:25.215" v="472" actId="1076"/>
          <ac:spMkLst>
            <pc:docMk/>
            <pc:sldMk cId="2507644448" sldId="265"/>
            <ac:spMk id="3" creationId="{B9C2E409-96D3-4B25-BEC4-AAD419E8B0BE}"/>
          </ac:spMkLst>
        </pc:spChg>
        <pc:spChg chg="add del mod ord">
          <ac:chgData name="koichi okada" userId="fe937147d011fe3a" providerId="LiveId" clId="{A939FB2C-1099-4CA8-B02D-AD700D8B2073}" dt="2019-06-30T03:06:54.342" v="1372" actId="207"/>
          <ac:spMkLst>
            <pc:docMk/>
            <pc:sldMk cId="2507644448" sldId="265"/>
            <ac:spMk id="4" creationId="{9342F034-B738-44C6-AE0E-E06945532428}"/>
          </ac:spMkLst>
        </pc:spChg>
        <pc:picChg chg="del">
          <ac:chgData name="koichi okada" userId="fe937147d011fe3a" providerId="LiveId" clId="{A939FB2C-1099-4CA8-B02D-AD700D8B2073}" dt="2019-06-30T00:48:10.079" v="445"/>
          <ac:picMkLst>
            <pc:docMk/>
            <pc:sldMk cId="2507644448" sldId="265"/>
            <ac:picMk id="2" creationId="{487D55F8-82BA-4AE7-8DEB-8647AE979BBF}"/>
          </ac:picMkLst>
        </pc:picChg>
        <pc:picChg chg="add del mod">
          <ac:chgData name="koichi okada" userId="fe937147d011fe3a" providerId="LiveId" clId="{A939FB2C-1099-4CA8-B02D-AD700D8B2073}" dt="2019-06-30T00:55:39.933" v="464"/>
          <ac:picMkLst>
            <pc:docMk/>
            <pc:sldMk cId="2507644448" sldId="265"/>
            <ac:picMk id="5" creationId="{D99CE482-14F4-493F-8A40-3C2B8B72A424}"/>
          </ac:picMkLst>
        </pc:picChg>
        <pc:picChg chg="add mod ord">
          <ac:chgData name="koichi okada" userId="fe937147d011fe3a" providerId="LiveId" clId="{A939FB2C-1099-4CA8-B02D-AD700D8B2073}" dt="2019-06-30T01:07:02.753" v="531"/>
          <ac:picMkLst>
            <pc:docMk/>
            <pc:sldMk cId="2507644448" sldId="265"/>
            <ac:picMk id="6" creationId="{577870F1-3B22-46C1-9AAC-25210B8C4B55}"/>
          </ac:picMkLst>
        </pc:picChg>
      </pc:sldChg>
      <pc:sldChg chg="modSp">
        <pc:chgData name="koichi okada" userId="fe937147d011fe3a" providerId="LiveId" clId="{A939FB2C-1099-4CA8-B02D-AD700D8B2073}" dt="2019-06-30T02:05:17.909" v="989" actId="20577"/>
        <pc:sldMkLst>
          <pc:docMk/>
          <pc:sldMk cId="3577868981" sldId="266"/>
        </pc:sldMkLst>
        <pc:spChg chg="mod">
          <ac:chgData name="koichi okada" userId="fe937147d011fe3a" providerId="LiveId" clId="{A939FB2C-1099-4CA8-B02D-AD700D8B2073}" dt="2019-06-30T02:05:17.909" v="989" actId="20577"/>
          <ac:spMkLst>
            <pc:docMk/>
            <pc:sldMk cId="3577868981" sldId="266"/>
            <ac:spMk id="4" creationId="{9342F034-B738-44C6-AE0E-E06945532428}"/>
          </ac:spMkLst>
        </pc:spChg>
      </pc:sldChg>
      <pc:sldChg chg="modSp">
        <pc:chgData name="koichi okada" userId="fe937147d011fe3a" providerId="LiveId" clId="{A939FB2C-1099-4CA8-B02D-AD700D8B2073}" dt="2019-06-30T01:24:40.519" v="720" actId="6549"/>
        <pc:sldMkLst>
          <pc:docMk/>
          <pc:sldMk cId="3836597365" sldId="267"/>
        </pc:sldMkLst>
        <pc:spChg chg="mod">
          <ac:chgData name="koichi okada" userId="fe937147d011fe3a" providerId="LiveId" clId="{A939FB2C-1099-4CA8-B02D-AD700D8B2073}" dt="2019-06-30T01:24:40.519" v="720" actId="6549"/>
          <ac:spMkLst>
            <pc:docMk/>
            <pc:sldMk cId="3836597365" sldId="267"/>
            <ac:spMk id="4" creationId="{9342F034-B738-44C6-AE0E-E06945532428}"/>
          </ac:spMkLst>
        </pc:spChg>
      </pc:sldChg>
      <pc:sldChg chg="addSp modSp">
        <pc:chgData name="koichi okada" userId="fe937147d011fe3a" providerId="LiveId" clId="{A939FB2C-1099-4CA8-B02D-AD700D8B2073}" dt="2019-06-30T03:06:13.046" v="1370" actId="20577"/>
        <pc:sldMkLst>
          <pc:docMk/>
          <pc:sldMk cId="336059745" sldId="268"/>
        </pc:sldMkLst>
        <pc:spChg chg="mod">
          <ac:chgData name="koichi okada" userId="fe937147d011fe3a" providerId="LiveId" clId="{A939FB2C-1099-4CA8-B02D-AD700D8B2073}" dt="2019-06-30T03:06:13.046" v="1370" actId="20577"/>
          <ac:spMkLst>
            <pc:docMk/>
            <pc:sldMk cId="336059745" sldId="268"/>
            <ac:spMk id="4" creationId="{9342F034-B738-44C6-AE0E-E06945532428}"/>
          </ac:spMkLst>
        </pc:spChg>
        <pc:picChg chg="add mod ord modCrop">
          <ac:chgData name="koichi okada" userId="fe937147d011fe3a" providerId="LiveId" clId="{A939FB2C-1099-4CA8-B02D-AD700D8B2073}" dt="2019-06-30T01:35:30.561" v="821" actId="688"/>
          <ac:picMkLst>
            <pc:docMk/>
            <pc:sldMk cId="336059745" sldId="268"/>
            <ac:picMk id="3" creationId="{A5FBB9B4-CEA8-44EB-8569-7F0231574057}"/>
          </ac:picMkLst>
        </pc:picChg>
        <pc:picChg chg="ord">
          <ac:chgData name="koichi okada" userId="fe937147d011fe3a" providerId="LiveId" clId="{A939FB2C-1099-4CA8-B02D-AD700D8B2073}" dt="2019-06-30T01:34:49.351" v="809" actId="167"/>
          <ac:picMkLst>
            <pc:docMk/>
            <pc:sldMk cId="336059745" sldId="268"/>
            <ac:picMk id="8" creationId="{5FB0BC68-E1A0-439D-BD5C-83882A73CB38}"/>
          </ac:picMkLst>
        </pc:picChg>
      </pc:sldChg>
      <pc:sldChg chg="addSp delSp modSp modAnim">
        <pc:chgData name="koichi okada" userId="fe937147d011fe3a" providerId="LiveId" clId="{A939FB2C-1099-4CA8-B02D-AD700D8B2073}" dt="2019-06-30T03:07:37.810" v="1375" actId="207"/>
        <pc:sldMkLst>
          <pc:docMk/>
          <pc:sldMk cId="401655898" sldId="270"/>
        </pc:sldMkLst>
        <pc:spChg chg="del">
          <ac:chgData name="koichi okada" userId="fe937147d011fe3a" providerId="LiveId" clId="{A939FB2C-1099-4CA8-B02D-AD700D8B2073}" dt="2019-06-30T01:03:50.092" v="494"/>
          <ac:spMkLst>
            <pc:docMk/>
            <pc:sldMk cId="401655898" sldId="270"/>
            <ac:spMk id="3" creationId="{B9C2E409-96D3-4B25-BEC4-AAD419E8B0BE}"/>
          </ac:spMkLst>
        </pc:spChg>
        <pc:spChg chg="mod">
          <ac:chgData name="koichi okada" userId="fe937147d011fe3a" providerId="LiveId" clId="{A939FB2C-1099-4CA8-B02D-AD700D8B2073}" dt="2019-06-30T03:07:37.810" v="1375" actId="207"/>
          <ac:spMkLst>
            <pc:docMk/>
            <pc:sldMk cId="401655898" sldId="270"/>
            <ac:spMk id="4" creationId="{9342F034-B738-44C6-AE0E-E06945532428}"/>
          </ac:spMkLst>
        </pc:spChg>
        <pc:spChg chg="add del mod ord">
          <ac:chgData name="koichi okada" userId="fe937147d011fe3a" providerId="LiveId" clId="{A939FB2C-1099-4CA8-B02D-AD700D8B2073}" dt="2019-06-30T02:38:51.263" v="1301"/>
          <ac:spMkLst>
            <pc:docMk/>
            <pc:sldMk cId="401655898" sldId="270"/>
            <ac:spMk id="6" creationId="{FE7305B0-D098-48B9-B2EC-4F694309198B}"/>
          </ac:spMkLst>
        </pc:spChg>
        <pc:picChg chg="del mod">
          <ac:chgData name="koichi okada" userId="fe937147d011fe3a" providerId="LiveId" clId="{A939FB2C-1099-4CA8-B02D-AD700D8B2073}" dt="2019-06-30T01:03:46.471" v="493"/>
          <ac:picMkLst>
            <pc:docMk/>
            <pc:sldMk cId="401655898" sldId="270"/>
            <ac:picMk id="2" creationId="{487D55F8-82BA-4AE7-8DEB-8647AE979BBF}"/>
          </ac:picMkLst>
        </pc:picChg>
        <pc:picChg chg="add mod ord">
          <ac:chgData name="koichi okada" userId="fe937147d011fe3a" providerId="LiveId" clId="{A939FB2C-1099-4CA8-B02D-AD700D8B2073}" dt="2019-06-30T02:39:41.144" v="1310" actId="1076"/>
          <ac:picMkLst>
            <pc:docMk/>
            <pc:sldMk cId="401655898" sldId="270"/>
            <ac:picMk id="5" creationId="{17212132-5505-4281-A8DD-0870916C98C7}"/>
          </ac:picMkLst>
        </pc:picChg>
      </pc:sldChg>
      <pc:sldChg chg="addSp delSp modSp add del ord modAnim">
        <pc:chgData name="koichi okada" userId="fe937147d011fe3a" providerId="LiveId" clId="{A939FB2C-1099-4CA8-B02D-AD700D8B2073}" dt="2019-06-30T03:08:46.588" v="1407" actId="207"/>
        <pc:sldMkLst>
          <pc:docMk/>
          <pc:sldMk cId="3911136425" sldId="271"/>
        </pc:sldMkLst>
        <pc:spChg chg="del">
          <ac:chgData name="koichi okada" userId="fe937147d011fe3a" providerId="LiveId" clId="{A939FB2C-1099-4CA8-B02D-AD700D8B2073}" dt="2019-06-30T00:59:36.565" v="476"/>
          <ac:spMkLst>
            <pc:docMk/>
            <pc:sldMk cId="3911136425" sldId="271"/>
            <ac:spMk id="3" creationId="{B9C2E409-96D3-4B25-BEC4-AAD419E8B0BE}"/>
          </ac:spMkLst>
        </pc:spChg>
        <pc:spChg chg="mod">
          <ac:chgData name="koichi okada" userId="fe937147d011fe3a" providerId="LiveId" clId="{A939FB2C-1099-4CA8-B02D-AD700D8B2073}" dt="2019-06-30T03:08:46.588" v="1407" actId="207"/>
          <ac:spMkLst>
            <pc:docMk/>
            <pc:sldMk cId="3911136425" sldId="271"/>
            <ac:spMk id="4" creationId="{9342F034-B738-44C6-AE0E-E06945532428}"/>
          </ac:spMkLst>
        </pc:spChg>
        <pc:spChg chg="add mod ord">
          <ac:chgData name="koichi okada" userId="fe937147d011fe3a" providerId="LiveId" clId="{A939FB2C-1099-4CA8-B02D-AD700D8B2073}" dt="2019-06-30T03:07:50.634" v="1376" actId="1076"/>
          <ac:spMkLst>
            <pc:docMk/>
            <pc:sldMk cId="3911136425" sldId="271"/>
            <ac:spMk id="6" creationId="{C8246BBF-2D2A-4D59-A941-87F7B840539F}"/>
          </ac:spMkLst>
        </pc:spChg>
        <pc:picChg chg="del">
          <ac:chgData name="koichi okada" userId="fe937147d011fe3a" providerId="LiveId" clId="{A939FB2C-1099-4CA8-B02D-AD700D8B2073}" dt="2019-06-30T00:59:38.831" v="477"/>
          <ac:picMkLst>
            <pc:docMk/>
            <pc:sldMk cId="3911136425" sldId="271"/>
            <ac:picMk id="2" creationId="{487D55F8-82BA-4AE7-8DEB-8647AE979BBF}"/>
          </ac:picMkLst>
        </pc:picChg>
        <pc:picChg chg="add del mod ord">
          <ac:chgData name="koichi okada" userId="fe937147d011fe3a" providerId="LiveId" clId="{A939FB2C-1099-4CA8-B02D-AD700D8B2073}" dt="2019-06-30T02:09:49.476" v="992"/>
          <ac:picMkLst>
            <pc:docMk/>
            <pc:sldMk cId="3911136425" sldId="271"/>
            <ac:picMk id="5" creationId="{4EB73B0E-7FD8-4002-B513-D41D2D32E6BE}"/>
          </ac:picMkLst>
        </pc:picChg>
        <pc:picChg chg="add mod ord">
          <ac:chgData name="koichi okada" userId="fe937147d011fe3a" providerId="LiveId" clId="{A939FB2C-1099-4CA8-B02D-AD700D8B2073}" dt="2019-06-30T02:46:35.223" v="1358" actId="14100"/>
          <ac:picMkLst>
            <pc:docMk/>
            <pc:sldMk cId="3911136425" sldId="271"/>
            <ac:picMk id="7" creationId="{0576A1B9-4DC1-40F6-A5FF-75966FE5CFE0}"/>
          </ac:picMkLst>
        </pc:picChg>
      </pc:sldChg>
      <pc:sldChg chg="delSp modSp">
        <pc:chgData name="koichi okada" userId="fe937147d011fe3a" providerId="LiveId" clId="{A939FB2C-1099-4CA8-B02D-AD700D8B2073}" dt="2019-06-30T01:30:15.419" v="799" actId="1035"/>
        <pc:sldMkLst>
          <pc:docMk/>
          <pc:sldMk cId="1075847827" sldId="272"/>
        </pc:sldMkLst>
        <pc:spChg chg="mod">
          <ac:chgData name="koichi okada" userId="fe937147d011fe3a" providerId="LiveId" clId="{A939FB2C-1099-4CA8-B02D-AD700D8B2073}" dt="2019-06-30T01:28:28.524" v="764" actId="20577"/>
          <ac:spMkLst>
            <pc:docMk/>
            <pc:sldMk cId="1075847827" sldId="272"/>
            <ac:spMk id="5" creationId="{0B44B8EA-3583-430E-9144-F9BF793C9F9F}"/>
          </ac:spMkLst>
        </pc:spChg>
        <pc:spChg chg="mod">
          <ac:chgData name="koichi okada" userId="fe937147d011fe3a" providerId="LiveId" clId="{A939FB2C-1099-4CA8-B02D-AD700D8B2073}" dt="2019-06-30T01:27:02.927" v="732" actId="20577"/>
          <ac:spMkLst>
            <pc:docMk/>
            <pc:sldMk cId="1075847827" sldId="272"/>
            <ac:spMk id="6" creationId="{60117261-C679-4EBB-930C-FBD4622993F3}"/>
          </ac:spMkLst>
        </pc:spChg>
        <pc:spChg chg="del">
          <ac:chgData name="koichi okada" userId="fe937147d011fe3a" providerId="LiveId" clId="{A939FB2C-1099-4CA8-B02D-AD700D8B2073}" dt="2019-06-30T01:27:24.197" v="733"/>
          <ac:spMkLst>
            <pc:docMk/>
            <pc:sldMk cId="1075847827" sldId="272"/>
            <ac:spMk id="8" creationId="{A0B88B47-C5A6-4F46-8E5C-E45BF567615C}"/>
          </ac:spMkLst>
        </pc:spChg>
        <pc:spChg chg="mod">
          <ac:chgData name="koichi okada" userId="fe937147d011fe3a" providerId="LiveId" clId="{A939FB2C-1099-4CA8-B02D-AD700D8B2073}" dt="2019-06-30T01:29:57.117" v="785" actId="20577"/>
          <ac:spMkLst>
            <pc:docMk/>
            <pc:sldMk cId="1075847827" sldId="272"/>
            <ac:spMk id="9" creationId="{D97CE5DE-E2A0-4242-96E2-BDDDA1C5C8D7}"/>
          </ac:spMkLst>
        </pc:spChg>
        <pc:spChg chg="mod">
          <ac:chgData name="koichi okada" userId="fe937147d011fe3a" providerId="LiveId" clId="{A939FB2C-1099-4CA8-B02D-AD700D8B2073}" dt="2019-06-30T01:30:15.419" v="799" actId="1035"/>
          <ac:spMkLst>
            <pc:docMk/>
            <pc:sldMk cId="1075847827" sldId="272"/>
            <ac:spMk id="10" creationId="{72518ED3-D74E-4D9E-BA0F-D26BFAEFB6F7}"/>
          </ac:spMkLst>
        </pc:spChg>
        <pc:spChg chg="mod">
          <ac:chgData name="koichi okada" userId="fe937147d011fe3a" providerId="LiveId" clId="{A939FB2C-1099-4CA8-B02D-AD700D8B2073}" dt="2019-06-30T01:30:15.419" v="799" actId="1035"/>
          <ac:spMkLst>
            <pc:docMk/>
            <pc:sldMk cId="1075847827" sldId="272"/>
            <ac:spMk id="39" creationId="{2FCA3980-9940-4140-9893-6D69FFE8C881}"/>
          </ac:spMkLst>
        </pc:spChg>
        <pc:spChg chg="mod">
          <ac:chgData name="koichi okada" userId="fe937147d011fe3a" providerId="LiveId" clId="{A939FB2C-1099-4CA8-B02D-AD700D8B2073}" dt="2019-06-30T01:29:27.703" v="784" actId="20577"/>
          <ac:spMkLst>
            <pc:docMk/>
            <pc:sldMk cId="1075847827" sldId="272"/>
            <ac:spMk id="41" creationId="{F7815C36-1C77-47D3-863C-F1D0B4992269}"/>
          </ac:spMkLst>
        </pc:spChg>
      </pc:sldChg>
      <pc:sldChg chg="del">
        <pc:chgData name="koichi okada" userId="fe937147d011fe3a" providerId="LiveId" clId="{A939FB2C-1099-4CA8-B02D-AD700D8B2073}" dt="2019-06-29T23:34:45.702" v="0" actId="2696"/>
        <pc:sldMkLst>
          <pc:docMk/>
          <pc:sldMk cId="3966185661" sldId="274"/>
        </pc:sldMkLst>
      </pc:sldChg>
      <pc:sldChg chg="del">
        <pc:chgData name="koichi okada" userId="fe937147d011fe3a" providerId="LiveId" clId="{A939FB2C-1099-4CA8-B02D-AD700D8B2073}" dt="2019-06-30T03:13:34.597" v="1408" actId="2696"/>
        <pc:sldMkLst>
          <pc:docMk/>
          <pc:sldMk cId="3850940933" sldId="276"/>
        </pc:sldMkLst>
      </pc:sldChg>
      <pc:sldChg chg="del">
        <pc:chgData name="koichi okada" userId="fe937147d011fe3a" providerId="LiveId" clId="{A939FB2C-1099-4CA8-B02D-AD700D8B2073}" dt="2019-06-30T03:13:48.082" v="1411" actId="2696"/>
        <pc:sldMkLst>
          <pc:docMk/>
          <pc:sldMk cId="1551095961" sldId="277"/>
        </pc:sldMkLst>
      </pc:sldChg>
      <pc:sldChg chg="del">
        <pc:chgData name="koichi okada" userId="fe937147d011fe3a" providerId="LiveId" clId="{A939FB2C-1099-4CA8-B02D-AD700D8B2073}" dt="2019-06-29T23:34:48.649" v="1" actId="2696"/>
        <pc:sldMkLst>
          <pc:docMk/>
          <pc:sldMk cId="1171738797" sldId="280"/>
        </pc:sldMkLst>
      </pc:sldChg>
      <pc:sldChg chg="add del">
        <pc:chgData name="koichi okada" userId="fe937147d011fe3a" providerId="LiveId" clId="{A939FB2C-1099-4CA8-B02D-AD700D8B2073}" dt="2019-06-30T03:13:44.023" v="1410" actId="2696"/>
        <pc:sldMkLst>
          <pc:docMk/>
          <pc:sldMk cId="1674850482" sldId="281"/>
        </pc:sldMkLst>
      </pc:sldChg>
      <pc:sldChg chg="add">
        <pc:chgData name="koichi okada" userId="fe937147d011fe3a" providerId="LiveId" clId="{A939FB2C-1099-4CA8-B02D-AD700D8B2073}" dt="2019-06-30T01:36:59.937" v="822"/>
        <pc:sldMkLst>
          <pc:docMk/>
          <pc:sldMk cId="1309570277" sldId="28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CA00DA-0413-4543-B71C-532A6A7B4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A832D92-C336-4E27-ADAC-3F95466C9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8B4C27-6EFB-442F-BF24-CAFB961FB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D0FE2-AEDB-4027-A360-ACC87530B960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7537B5-D0FD-45D8-807F-EB4D0ED20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757B14-5B72-4BE9-AC21-DCA922C6F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6B720-8A97-40B8-A818-4A396F64B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74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105F48-6C71-4929-9CA5-5DD8A7F3D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2C1EE06-B638-41EC-AC28-79DE9487F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A921F4-D6F1-4289-81AF-A883BF391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D0FE2-AEDB-4027-A360-ACC87530B960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E214F7-1314-4038-98CD-23BD6015B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70FF87-BDA3-43F1-8D2C-0D0BE042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6B720-8A97-40B8-A818-4A396F64B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15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AD2BC14-1722-4360-8879-FAEC163103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CEF7BA0-321B-4B14-9E31-91C153E7A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59FFFC-27BF-4F73-8E29-26B2C36AF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D0FE2-AEDB-4027-A360-ACC87530B960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30FCD3-4717-45BC-9FB7-DEF6DDF77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A4549A-9936-4012-B684-B3FA1B6F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6B720-8A97-40B8-A818-4A396F64B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EADE4A-95E0-4456-9109-EBE8F6D0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B7E11E-6737-468B-979E-F77776AD6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317A53-BC8B-41C7-A094-8F6234F7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D0FE2-AEDB-4027-A360-ACC87530B960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B60C55-55CB-49F3-A5E6-2C21AE74A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4F82CF-49EE-4596-9248-096CD04DB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6B720-8A97-40B8-A818-4A396F64B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40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99DF03-5693-46C8-89AD-790E7234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FE95FF0-5056-4205-B4D6-98CA44B9D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7F62EF4-8BCE-4595-8620-EB6716370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D0FE2-AEDB-4027-A360-ACC87530B960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F52653-5CA8-4F14-8C82-231D3D736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38098D-DF05-44F3-9A72-80D90027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6B720-8A97-40B8-A818-4A396F64B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07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CB6CFE-E8B4-409D-AF5C-07B75BE14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26FC0E-41B2-4E92-B81C-3F86DA9F4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379AD5C-FB26-43A9-9C9B-9C8EC7699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76C6AAE-2DB6-4C64-9C47-EBE8F6F7F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D0FE2-AEDB-4027-A360-ACC87530B960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877CCA-EB4A-4EFF-985A-4CE10D0B1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C59DC2B-AF39-49F2-8BFC-2F4E9A823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6B720-8A97-40B8-A818-4A396F64B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02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0DD5E3-96C0-4F10-B924-F9187C19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753C9D7-5375-419B-ABA6-79FEC0C14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6E30033-6296-439C-816D-322E44A09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085F1C7-C0C5-4BA0-921F-CD8D84021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9639E0-F2E9-461B-B840-7D85E4520D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63CDFED-1997-441A-98CD-E46B8768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D0FE2-AEDB-4027-A360-ACC87530B960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017C862-61E5-4284-8C69-C81BCD38F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FEE333D-15BE-47A4-B15E-25650717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6B720-8A97-40B8-A818-4A396F64B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1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073E77-5AD0-4F72-A47C-07ABE165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28B4999-8150-4843-8EA7-066E84C6E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D0FE2-AEDB-4027-A360-ACC87530B960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271EA4A-02C8-4081-AD6D-62C05056A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567413E-DDA8-48B4-B2D4-F511BAE2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6B720-8A97-40B8-A818-4A396F64B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91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85CD5F1-0528-4261-BF3E-4C8410E16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D0FE2-AEDB-4027-A360-ACC87530B960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E0D5055-B448-4603-BBC3-8CEB07B6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367ECD-679D-4691-A15E-20F23F296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6B720-8A97-40B8-A818-4A396F64B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87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FBA57B-EBDD-4DD8-8513-5D9B9E95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52B33D-9876-43E9-88C5-D8CF5B6A5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4B59C97-9635-4359-BAD4-184C7D909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49F5892-8C15-4654-A4B5-E3109B7CB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D0FE2-AEDB-4027-A360-ACC87530B960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BAA09FD-5D9F-46B1-A586-B32FC5FEE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95119A-BACD-4111-8A23-7270E181A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6B720-8A97-40B8-A818-4A396F64B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61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B00B5-BFF8-48AD-9A1F-B858A096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0E8717F-3612-4468-8605-B30752819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25AF0F9-493B-4CA7-B285-B73EA5127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C0100C4-0785-469E-9350-AC0064BFA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D0FE2-AEDB-4027-A360-ACC87530B960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A2CD547-1728-400D-AC1E-0337C400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8A28EDC-3413-4998-A030-6F9B7AF57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6B720-8A97-40B8-A818-4A396F64B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8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0E58D9E-7D8A-450A-AC4D-590C9C14A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FEB1885-2180-4DA2-91CD-3D8CA128F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18E41C-E51E-4993-BE28-422F96E2AC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D0FE2-AEDB-4027-A360-ACC87530B960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8818E3-E7DF-4388-99B2-126D3274E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022C10-CE44-4F09-9CE4-45215827E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6B720-8A97-40B8-A818-4A396F64B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2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42F034-B738-44C6-AE0E-E06945532428}"/>
              </a:ext>
            </a:extLst>
          </p:cNvPr>
          <p:cNvSpPr txBox="1"/>
          <p:nvPr/>
        </p:nvSpPr>
        <p:spPr>
          <a:xfrm>
            <a:off x="1632034" y="350033"/>
            <a:ext cx="10675088" cy="707946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70000"/>
              </a:lnSpc>
            </a:pPr>
            <a:r>
              <a:rPr lang="en-US" sz="8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The Blockchain</a:t>
            </a:r>
            <a:r>
              <a:rPr lang="en-US" sz="72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realizes</a:t>
            </a:r>
            <a:endParaRPr lang="en-US" sz="6000" dirty="0">
              <a:solidFill>
                <a:schemeClr val="bg1"/>
              </a:solidFill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50000"/>
              </a:lnSpc>
            </a:pPr>
            <a:endParaRPr lang="en-US" sz="4800" dirty="0">
              <a:solidFill>
                <a:schemeClr val="bg1"/>
              </a:solidFill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50000"/>
              </a:lnSpc>
            </a:pPr>
            <a:r>
              <a:rPr lang="en-US" sz="287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Goodwill </a:t>
            </a:r>
          </a:p>
          <a:p>
            <a:pPr>
              <a:lnSpc>
                <a:spcPct val="50000"/>
              </a:lnSpc>
            </a:pPr>
            <a:r>
              <a:rPr lang="en-US" sz="287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Economy</a:t>
            </a:r>
          </a:p>
        </p:txBody>
      </p:sp>
    </p:spTree>
    <p:extLst>
      <p:ext uri="{BB962C8B-B14F-4D97-AF65-F5344CB8AC3E}">
        <p14:creationId xmlns:p14="http://schemas.microsoft.com/office/powerpoint/2010/main" val="2711827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75mq7-ldw5b">
            <a:hlinkClick r:id="" action="ppaction://media"/>
            <a:extLst>
              <a:ext uri="{FF2B5EF4-FFF2-40B4-BE49-F238E27FC236}">
                <a16:creationId xmlns:a16="http://schemas.microsoft.com/office/drawing/2014/main" id="{17212132-5505-4281-A8DD-0870916C98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0960" y="0"/>
            <a:ext cx="12225369" cy="704346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42F034-B738-44C6-AE0E-E06945532428}"/>
              </a:ext>
            </a:extLst>
          </p:cNvPr>
          <p:cNvSpPr txBox="1"/>
          <p:nvPr/>
        </p:nvSpPr>
        <p:spPr>
          <a:xfrm>
            <a:off x="758456" y="-525974"/>
            <a:ext cx="10675088" cy="83078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</a:pPr>
            <a:endParaRPr lang="en-US" sz="6000" dirty="0">
              <a:solidFill>
                <a:schemeClr val="bg1"/>
              </a:solidFill>
              <a:effectLst>
                <a:glow rad="139700">
                  <a:schemeClr val="tx1"/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 algn="ctr"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1397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The post is recorded at the place.</a:t>
            </a:r>
          </a:p>
          <a:p>
            <a:pPr algn="ctr"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1397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People can find posts by seeing the view  from the </a:t>
            </a:r>
            <a:r>
              <a:rPr lang="en-US" sz="6000" dirty="0">
                <a:solidFill>
                  <a:srgbClr val="FF0000"/>
                </a:solidFill>
                <a:effectLst>
                  <a:glow rad="1397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web</a:t>
            </a:r>
            <a:r>
              <a:rPr lang="en-US" sz="6000" dirty="0">
                <a:solidFill>
                  <a:schemeClr val="bg1"/>
                </a:solidFill>
                <a:effectLst>
                  <a:glow rad="1397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65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had-lvc1u">
            <a:hlinkClick r:id="" action="ppaction://media"/>
            <a:extLst>
              <a:ext uri="{FF2B5EF4-FFF2-40B4-BE49-F238E27FC236}">
                <a16:creationId xmlns:a16="http://schemas.microsoft.com/office/drawing/2014/main" id="{0576A1B9-4DC1-40F6-A5FF-75966FE5CF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764397" y="-178408"/>
            <a:ext cx="17956397" cy="102002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8246BBF-2D2A-4D59-A941-87F7B840539F}"/>
              </a:ext>
            </a:extLst>
          </p:cNvPr>
          <p:cNvSpPr/>
          <p:nvPr/>
        </p:nvSpPr>
        <p:spPr>
          <a:xfrm rot="2520452">
            <a:off x="-2119451" y="-3065391"/>
            <a:ext cx="18024807" cy="10630106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42F034-B738-44C6-AE0E-E06945532428}"/>
              </a:ext>
            </a:extLst>
          </p:cNvPr>
          <p:cNvSpPr txBox="1"/>
          <p:nvPr/>
        </p:nvSpPr>
        <p:spPr>
          <a:xfrm>
            <a:off x="758456" y="346280"/>
            <a:ext cx="10675088" cy="83078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And if  people think that is worth </a:t>
            </a:r>
            <a:r>
              <a:rPr lang="en-US" sz="6000" dirty="0">
                <a:solidFill>
                  <a:srgbClr val="FF0000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spreading</a:t>
            </a:r>
          </a:p>
          <a:p>
            <a:pPr algn="r"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They can post on any SNS. </a:t>
            </a:r>
          </a:p>
          <a:p>
            <a:pPr algn="r"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That </a:t>
            </a:r>
            <a:r>
              <a:rPr lang="en-US" sz="6000" dirty="0">
                <a:solidFill>
                  <a:srgbClr val="FF0000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gains your value!</a:t>
            </a:r>
            <a:endParaRPr lang="en-US" sz="4800" dirty="0">
              <a:solidFill>
                <a:srgbClr val="FF0000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1113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880CF17-9B15-4A19-9E03-5ED460B09EA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564" y="0"/>
            <a:ext cx="10670470" cy="6858000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7AD98BA1-5F04-46DF-A839-5D394A6642E5}"/>
              </a:ext>
            </a:extLst>
          </p:cNvPr>
          <p:cNvSpPr/>
          <p:nvPr/>
        </p:nvSpPr>
        <p:spPr>
          <a:xfrm>
            <a:off x="3121891" y="1533236"/>
            <a:ext cx="4147127" cy="3602182"/>
          </a:xfrm>
          <a:custGeom>
            <a:avLst/>
            <a:gdLst>
              <a:gd name="connsiteX0" fmla="*/ 0 w 4147127"/>
              <a:gd name="connsiteY0" fmla="*/ 378691 h 3602182"/>
              <a:gd name="connsiteX1" fmla="*/ 230909 w 4147127"/>
              <a:gd name="connsiteY1" fmla="*/ 3556000 h 3602182"/>
              <a:gd name="connsiteX2" fmla="*/ 27709 w 4147127"/>
              <a:gd name="connsiteY2" fmla="*/ 3602182 h 3602182"/>
              <a:gd name="connsiteX3" fmla="*/ 1644073 w 4147127"/>
              <a:gd name="connsiteY3" fmla="*/ 3038764 h 3602182"/>
              <a:gd name="connsiteX4" fmla="*/ 4147127 w 4147127"/>
              <a:gd name="connsiteY4" fmla="*/ 0 h 3602182"/>
              <a:gd name="connsiteX5" fmla="*/ 18473 w 4147127"/>
              <a:gd name="connsiteY5" fmla="*/ 147782 h 360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7127" h="3602182">
                <a:moveTo>
                  <a:pt x="0" y="378691"/>
                </a:moveTo>
                <a:lnTo>
                  <a:pt x="230909" y="3556000"/>
                </a:lnTo>
                <a:lnTo>
                  <a:pt x="27709" y="3602182"/>
                </a:lnTo>
                <a:lnTo>
                  <a:pt x="1644073" y="3038764"/>
                </a:lnTo>
                <a:lnTo>
                  <a:pt x="4147127" y="0"/>
                </a:lnTo>
                <a:lnTo>
                  <a:pt x="18473" y="147782"/>
                </a:ln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42F034-B738-44C6-AE0E-E06945532428}"/>
              </a:ext>
            </a:extLst>
          </p:cNvPr>
          <p:cNvSpPr txBox="1"/>
          <p:nvPr/>
        </p:nvSpPr>
        <p:spPr>
          <a:xfrm>
            <a:off x="403179" y="66880"/>
            <a:ext cx="10675088" cy="83078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0000"/>
              </a:lnSpc>
            </a:pPr>
            <a:endParaRPr lang="en-US" sz="344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10000"/>
              </a:lnSpc>
            </a:pPr>
            <a:r>
              <a:rPr lang="en-US" sz="66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Early Spreading is boosted by</a:t>
            </a:r>
          </a:p>
          <a:p>
            <a:pPr>
              <a:lnSpc>
                <a:spcPct val="10000"/>
              </a:lnSpc>
            </a:pPr>
            <a:endParaRPr lang="en-US" sz="344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10000"/>
              </a:lnSpc>
            </a:pPr>
            <a:endParaRPr lang="en-US" sz="88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10000"/>
              </a:lnSpc>
            </a:pPr>
            <a:r>
              <a:rPr lang="en-US" sz="88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The </a:t>
            </a:r>
            <a:endParaRPr lang="en-US" sz="115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endParaRPr lang="en-US" sz="66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10000"/>
              </a:lnSpc>
            </a:pPr>
            <a:r>
              <a:rPr lang="en-US" sz="166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Pyramid</a:t>
            </a:r>
            <a:r>
              <a:rPr lang="en-US" sz="96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</a:p>
          <a:p>
            <a:pPr>
              <a:lnSpc>
                <a:spcPct val="90000"/>
              </a:lnSpc>
            </a:pPr>
            <a:endParaRPr lang="en-US" sz="44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30000"/>
              </a:lnSpc>
            </a:pPr>
            <a:r>
              <a:rPr lang="en-US" sz="166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Scheme</a:t>
            </a:r>
            <a:endParaRPr lang="en-US" sz="115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endParaRPr lang="en-US" sz="40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1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for</a:t>
            </a:r>
            <a:r>
              <a:rPr lang="en-US" sz="72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US" sz="88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Goodwill</a:t>
            </a:r>
            <a:endParaRPr lang="en-US" sz="60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endParaRPr lang="en-US" sz="60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Counting the contribution of spreading 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by the number of  successors not only direct child. </a:t>
            </a:r>
          </a:p>
          <a:p>
            <a:pPr>
              <a:lnSpc>
                <a:spcPct val="10000"/>
              </a:lnSpc>
            </a:pPr>
            <a:endParaRPr lang="en-US" sz="166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10000"/>
              </a:lnSpc>
            </a:pPr>
            <a:r>
              <a:rPr lang="en-US" sz="28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It encourage spreading</a:t>
            </a:r>
            <a:r>
              <a:rPr lang="en-US" sz="60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US" sz="28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effectively.</a:t>
            </a:r>
          </a:p>
        </p:txBody>
      </p:sp>
    </p:spTree>
    <p:extLst>
      <p:ext uri="{BB962C8B-B14F-4D97-AF65-F5344CB8AC3E}">
        <p14:creationId xmlns:p14="http://schemas.microsoft.com/office/powerpoint/2010/main" val="3836597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42F034-B738-44C6-AE0E-E06945532428}"/>
              </a:ext>
            </a:extLst>
          </p:cNvPr>
          <p:cNvSpPr txBox="1"/>
          <p:nvPr/>
        </p:nvSpPr>
        <p:spPr>
          <a:xfrm>
            <a:off x="1632034" y="350033"/>
            <a:ext cx="10675088" cy="707946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70000"/>
              </a:lnSpc>
            </a:pPr>
            <a:r>
              <a:rPr lang="en-US" sz="8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The Blockchain</a:t>
            </a:r>
            <a:r>
              <a:rPr lang="en-US" sz="72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realizes</a:t>
            </a:r>
            <a:endParaRPr lang="en-US" sz="6000" dirty="0">
              <a:solidFill>
                <a:schemeClr val="bg1"/>
              </a:solidFill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50000"/>
              </a:lnSpc>
            </a:pPr>
            <a:endParaRPr lang="en-US" sz="4800" dirty="0">
              <a:solidFill>
                <a:schemeClr val="bg1"/>
              </a:solidFill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50000"/>
              </a:lnSpc>
            </a:pPr>
            <a:r>
              <a:rPr lang="en-US" sz="287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Goodwill </a:t>
            </a:r>
          </a:p>
          <a:p>
            <a:pPr>
              <a:lnSpc>
                <a:spcPct val="50000"/>
              </a:lnSpc>
            </a:pPr>
            <a:r>
              <a:rPr lang="en-US" sz="287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Economy</a:t>
            </a:r>
          </a:p>
        </p:txBody>
      </p:sp>
    </p:spTree>
    <p:extLst>
      <p:ext uri="{BB962C8B-B14F-4D97-AF65-F5344CB8AC3E}">
        <p14:creationId xmlns:p14="http://schemas.microsoft.com/office/powerpoint/2010/main" val="1309570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42F034-B738-44C6-AE0E-E06945532428}"/>
              </a:ext>
            </a:extLst>
          </p:cNvPr>
          <p:cNvSpPr txBox="1"/>
          <p:nvPr/>
        </p:nvSpPr>
        <p:spPr>
          <a:xfrm>
            <a:off x="403179" y="66880"/>
            <a:ext cx="10184610" cy="10843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</a:pPr>
            <a:endParaRPr lang="en-US" sz="48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67BFCAF-4A91-41C7-A204-EE2BA9FF041D}"/>
              </a:ext>
            </a:extLst>
          </p:cNvPr>
          <p:cNvSpPr txBox="1"/>
          <p:nvPr/>
        </p:nvSpPr>
        <p:spPr>
          <a:xfrm>
            <a:off x="403179" y="1151245"/>
            <a:ext cx="10184610" cy="691886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  <a:effectLst/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1558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AA856C5-51C0-41D1-BAE6-24284F6A2BAF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320973" y="1923495"/>
            <a:ext cx="230726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99CB51A9-1527-4CCE-975A-99BC7A70324E}"/>
              </a:ext>
            </a:extLst>
          </p:cNvPr>
          <p:cNvCxnSpPr/>
          <p:nvPr/>
        </p:nvCxnSpPr>
        <p:spPr>
          <a:xfrm flipH="1">
            <a:off x="2316411" y="5386496"/>
            <a:ext cx="53118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25869C5-674F-469A-9362-72C12194EBB1}"/>
              </a:ext>
            </a:extLst>
          </p:cNvPr>
          <p:cNvCxnSpPr>
            <a:endCxn id="12" idx="3"/>
          </p:cNvCxnSpPr>
          <p:nvPr/>
        </p:nvCxnSpPr>
        <p:spPr>
          <a:xfrm flipH="1">
            <a:off x="2309783" y="4465468"/>
            <a:ext cx="53118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42F034-B738-44C6-AE0E-E06945532428}"/>
              </a:ext>
            </a:extLst>
          </p:cNvPr>
          <p:cNvSpPr txBox="1"/>
          <p:nvPr/>
        </p:nvSpPr>
        <p:spPr>
          <a:xfrm>
            <a:off x="403179" y="66880"/>
            <a:ext cx="10184610" cy="10843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System overview</a:t>
            </a:r>
            <a:endParaRPr lang="en-US" sz="48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B44B8EA-3583-430E-9144-F9BF793C9F9F}"/>
              </a:ext>
            </a:extLst>
          </p:cNvPr>
          <p:cNvSpPr/>
          <p:nvPr/>
        </p:nvSpPr>
        <p:spPr>
          <a:xfrm>
            <a:off x="7621604" y="1381313"/>
            <a:ext cx="1874520" cy="10843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Posting UI</a:t>
            </a:r>
          </a:p>
          <a:p>
            <a:pPr algn="ctr"/>
            <a:r>
              <a:rPr lang="en-US" dirty="0"/>
              <a:t>(Web Server)</a:t>
            </a:r>
          </a:p>
          <a:p>
            <a:pPr algn="ctr"/>
            <a:r>
              <a:rPr lang="en-US" dirty="0" err="1"/>
              <a:t>Javascript</a:t>
            </a:r>
            <a:endParaRPr lang="en-US" dirty="0"/>
          </a:p>
          <a:p>
            <a:pPr algn="ctr"/>
            <a:r>
              <a:rPr lang="en-US" dirty="0"/>
              <a:t>AWS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0117261-C679-4EBB-930C-FBD4622993F3}"/>
              </a:ext>
            </a:extLst>
          </p:cNvPr>
          <p:cNvSpPr/>
          <p:nvPr/>
        </p:nvSpPr>
        <p:spPr>
          <a:xfrm>
            <a:off x="3446453" y="1381313"/>
            <a:ext cx="1874520" cy="10843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Blockchain </a:t>
            </a:r>
          </a:p>
          <a:p>
            <a:pPr algn="ctr"/>
            <a:r>
              <a:rPr lang="en-US" dirty="0"/>
              <a:t>Server</a:t>
            </a:r>
          </a:p>
          <a:p>
            <a:pPr algn="ctr"/>
            <a:r>
              <a:rPr lang="en-US" dirty="0"/>
              <a:t>IBM cloud</a:t>
            </a:r>
          </a:p>
          <a:p>
            <a:pPr algn="ctr"/>
            <a:r>
              <a:rPr lang="en-US" dirty="0"/>
              <a:t>Python 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71F677C-7AF7-4BA8-916E-BAC83D4EA66F}"/>
              </a:ext>
            </a:extLst>
          </p:cNvPr>
          <p:cNvSpPr/>
          <p:nvPr/>
        </p:nvSpPr>
        <p:spPr>
          <a:xfrm>
            <a:off x="10717077" y="1381313"/>
            <a:ext cx="1103827" cy="10843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</a:t>
            </a:r>
          </a:p>
          <a:p>
            <a:pPr algn="ctr"/>
            <a:r>
              <a:rPr lang="en-US" dirty="0"/>
              <a:t>Browser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97CE5DE-E2A0-4242-96E2-BDDDA1C5C8D7}"/>
              </a:ext>
            </a:extLst>
          </p:cNvPr>
          <p:cNvSpPr/>
          <p:nvPr/>
        </p:nvSpPr>
        <p:spPr>
          <a:xfrm>
            <a:off x="7621604" y="2846536"/>
            <a:ext cx="1874520" cy="29907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 View</a:t>
            </a:r>
          </a:p>
          <a:p>
            <a:pPr algn="ctr"/>
            <a:r>
              <a:rPr lang="en-US" dirty="0"/>
              <a:t>(Web server)</a:t>
            </a:r>
          </a:p>
          <a:p>
            <a:pPr algn="ctr"/>
            <a:r>
              <a:rPr lang="en-US" dirty="0" err="1"/>
              <a:t>Javascript</a:t>
            </a:r>
            <a:endParaRPr lang="en-US" dirty="0"/>
          </a:p>
          <a:p>
            <a:pPr algn="ctr"/>
            <a:r>
              <a:rPr lang="en-US" dirty="0"/>
              <a:t>A-FRAME</a:t>
            </a:r>
          </a:p>
          <a:p>
            <a:pPr algn="ctr"/>
            <a:r>
              <a:rPr lang="en-US" dirty="0"/>
              <a:t>Glitch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2518ED3-D74E-4D9E-BA0F-D26BFAEFB6F7}"/>
              </a:ext>
            </a:extLst>
          </p:cNvPr>
          <p:cNvSpPr/>
          <p:nvPr/>
        </p:nvSpPr>
        <p:spPr>
          <a:xfrm>
            <a:off x="5546103" y="4013765"/>
            <a:ext cx="1793936" cy="85907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Sky removing</a:t>
            </a:r>
          </a:p>
          <a:p>
            <a:pPr algn="ctr"/>
            <a:r>
              <a:rPr lang="en-US" dirty="0"/>
              <a:t>Module</a:t>
            </a:r>
          </a:p>
          <a:p>
            <a:pPr algn="ctr"/>
            <a:r>
              <a:rPr lang="en-US" dirty="0" err="1"/>
              <a:t>Algorythmia</a:t>
            </a:r>
            <a:endParaRPr 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184F499-ED65-4BC6-AC57-E7CD297C8637}"/>
              </a:ext>
            </a:extLst>
          </p:cNvPr>
          <p:cNvSpPr/>
          <p:nvPr/>
        </p:nvSpPr>
        <p:spPr>
          <a:xfrm>
            <a:off x="435263" y="4101178"/>
            <a:ext cx="1874520" cy="72858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Google </a:t>
            </a:r>
          </a:p>
          <a:p>
            <a:pPr algn="ctr"/>
            <a:r>
              <a:rPr lang="en-US" dirty="0"/>
              <a:t>Street View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DA11B5-682B-477F-8B2B-F9DAEF434C77}"/>
              </a:ext>
            </a:extLst>
          </p:cNvPr>
          <p:cNvSpPr/>
          <p:nvPr/>
        </p:nvSpPr>
        <p:spPr>
          <a:xfrm>
            <a:off x="435263" y="5084158"/>
            <a:ext cx="1874520" cy="72858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9F230F7-ED87-4D5E-9F7D-4F675F6A485D}"/>
              </a:ext>
            </a:extLst>
          </p:cNvPr>
          <p:cNvSpPr/>
          <p:nvPr/>
        </p:nvSpPr>
        <p:spPr>
          <a:xfrm>
            <a:off x="5546103" y="5084158"/>
            <a:ext cx="1793936" cy="72858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 Extracting</a:t>
            </a:r>
          </a:p>
          <a:p>
            <a:pPr algn="ctr"/>
            <a:r>
              <a:rPr lang="en-US" dirty="0"/>
              <a:t>Module 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4121470-36C2-456D-AA18-5C3E179048B6}"/>
              </a:ext>
            </a:extLst>
          </p:cNvPr>
          <p:cNvSpPr/>
          <p:nvPr/>
        </p:nvSpPr>
        <p:spPr>
          <a:xfrm>
            <a:off x="10717077" y="2828455"/>
            <a:ext cx="1103827" cy="172964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HMD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CC84100E-3AD2-483D-A324-F4B6C878E27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9496125" y="1923496"/>
            <a:ext cx="1220952" cy="18011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94A8118C-9CF5-4067-9C82-BAB74E07A8EC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9496124" y="1923496"/>
            <a:ext cx="12209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915FC632-397B-48DE-8B16-E290A515B660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9496124" y="3693276"/>
            <a:ext cx="1220953" cy="6486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FCA3980-9940-4140-9893-6D69FFE8C881}"/>
              </a:ext>
            </a:extLst>
          </p:cNvPr>
          <p:cNvSpPr/>
          <p:nvPr/>
        </p:nvSpPr>
        <p:spPr>
          <a:xfrm>
            <a:off x="3436820" y="4007451"/>
            <a:ext cx="1874520" cy="85907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Extracting</a:t>
            </a:r>
          </a:p>
          <a:p>
            <a:pPr algn="ctr"/>
            <a:r>
              <a:rPr lang="en-US" dirty="0"/>
              <a:t>Module</a:t>
            </a:r>
          </a:p>
          <a:p>
            <a:pPr algn="ctr"/>
            <a:r>
              <a:rPr lang="en-US" dirty="0"/>
              <a:t>Now.sh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F7815C36-1C77-47D3-863C-F1D0B4992269}"/>
              </a:ext>
            </a:extLst>
          </p:cNvPr>
          <p:cNvSpPr/>
          <p:nvPr/>
        </p:nvSpPr>
        <p:spPr>
          <a:xfrm>
            <a:off x="5546103" y="2844522"/>
            <a:ext cx="1793936" cy="94623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Searching the Posts</a:t>
            </a:r>
          </a:p>
          <a:p>
            <a:pPr algn="ctr"/>
            <a:r>
              <a:rPr lang="en-US" dirty="0"/>
              <a:t>Python</a:t>
            </a: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03C277F-AF77-4E44-BED6-80917F69BC01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7340039" y="3317642"/>
            <a:ext cx="2815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05741710-5793-4BE1-BA18-80BFA1937238}"/>
              </a:ext>
            </a:extLst>
          </p:cNvPr>
          <p:cNvCxnSpPr>
            <a:cxnSpLocks/>
            <a:stCxn id="41" idx="1"/>
            <a:endCxn id="6" idx="3"/>
          </p:cNvCxnSpPr>
          <p:nvPr/>
        </p:nvCxnSpPr>
        <p:spPr>
          <a:xfrm flipH="1" flipV="1">
            <a:off x="5320973" y="1923496"/>
            <a:ext cx="225130" cy="13941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847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42F034-B738-44C6-AE0E-E06945532428}"/>
              </a:ext>
            </a:extLst>
          </p:cNvPr>
          <p:cNvSpPr txBox="1"/>
          <p:nvPr/>
        </p:nvSpPr>
        <p:spPr>
          <a:xfrm>
            <a:off x="403179" y="66880"/>
            <a:ext cx="10184610" cy="10843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Blockchain records </a:t>
            </a:r>
            <a:r>
              <a:rPr lang="en-US" sz="48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(Category: Basic)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67BFCAF-4A91-41C7-A204-EE2BA9FF041D}"/>
              </a:ext>
            </a:extLst>
          </p:cNvPr>
          <p:cNvSpPr txBox="1"/>
          <p:nvPr/>
        </p:nvSpPr>
        <p:spPr>
          <a:xfrm>
            <a:off x="403179" y="1151245"/>
            <a:ext cx="10184610" cy="691886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Type JOIN: 		“</a:t>
            </a:r>
            <a:r>
              <a:rPr lang="en-US" sz="2000" dirty="0" err="1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UserA</a:t>
            </a: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” is given “100”pt as joining initially.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		The date is “15:12 June 29</a:t>
            </a:r>
            <a:r>
              <a:rPr lang="en-US" sz="2000" baseline="30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th</a:t>
            </a: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, 2019”.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		 CONDITIONs) 	1. “</a:t>
            </a:r>
            <a:r>
              <a:rPr lang="en-US" sz="2000" dirty="0" err="1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UserA</a:t>
            </a: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” must not appear on previous records.	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Type SEND: 		“</a:t>
            </a:r>
            <a:r>
              <a:rPr lang="en-US" sz="2000" dirty="0" err="1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UserB</a:t>
            </a: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” is given “50”pt from “</a:t>
            </a:r>
            <a:r>
              <a:rPr lang="en-US" sz="2000" dirty="0" err="1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UserA</a:t>
            </a: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” , and now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  		‘</a:t>
            </a:r>
            <a:r>
              <a:rPr lang="en-US" sz="2000" dirty="0" err="1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UserB</a:t>
            </a: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’ has potential of  “150”pt.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		The place was “N123, E456”.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		The comment was “One woman helps me to find the way.”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		 The date is “13:14 June 30</a:t>
            </a:r>
            <a:r>
              <a:rPr lang="en-US" sz="2000" baseline="30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th</a:t>
            </a: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, 2019”.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		CONDITIONs) 	1. “</a:t>
            </a:r>
            <a:r>
              <a:rPr lang="en-US" sz="2000" dirty="0" err="1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UserB</a:t>
            </a: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” can be “Unidentified Person”.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Type REVISE:    	The comment in the record post at “13:14 June 30th, 2019” is revised as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		“Revised comment” by “</a:t>
            </a:r>
            <a:r>
              <a:rPr lang="en-US" sz="2000" dirty="0" err="1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UserC</a:t>
            </a: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”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		 CONDITIONs)	1.”UserC” must be “</a:t>
            </a:r>
            <a:r>
              <a:rPr lang="en-US" sz="2000" dirty="0" err="1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UserA</a:t>
            </a: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” or “</a:t>
            </a:r>
            <a:r>
              <a:rPr lang="en-US" sz="2000" dirty="0" err="1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UserB</a:t>
            </a: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” on the denoted record.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Type IDENTIFY:  	Receiver of  the record post at “13:14 June 30th, 2019” is identified as “User C”.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		 CONDITIONs) 	1.  The post denoted must contain “Unidentified Person” as the receiver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  <a:effectLst/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Common Conditions:	1.  double quoted value  is variables.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		2. each User variables appear on the record must have a record Type JOIN.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		3. single quoted value  must be same variables appear on the record.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		4. “</a:t>
            </a:r>
            <a:r>
              <a:rPr lang="en-US" sz="2000" dirty="0" err="1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UserA</a:t>
            </a: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” in all records must be authorized by the system.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586995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42F034-B738-44C6-AE0E-E06945532428}"/>
              </a:ext>
            </a:extLst>
          </p:cNvPr>
          <p:cNvSpPr txBox="1"/>
          <p:nvPr/>
        </p:nvSpPr>
        <p:spPr>
          <a:xfrm>
            <a:off x="364524" y="66880"/>
            <a:ext cx="10223265" cy="111936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Blockchain records </a:t>
            </a:r>
            <a:r>
              <a:rPr lang="en-US" sz="32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(Category: Advanced)</a:t>
            </a:r>
            <a:endParaRPr lang="en-US" sz="48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67BFCAF-4A91-41C7-A204-EE2BA9FF041D}"/>
              </a:ext>
            </a:extLst>
          </p:cNvPr>
          <p:cNvSpPr txBox="1"/>
          <p:nvPr/>
        </p:nvSpPr>
        <p:spPr>
          <a:xfrm>
            <a:off x="403179" y="1151245"/>
            <a:ext cx="10184610" cy="691886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Type INTRODUCE: 	 “Introducing User” is given 100pt for introducing “New User” as a new member.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		The date is “16:04 June 30</a:t>
            </a:r>
            <a:r>
              <a:rPr lang="en-US" sz="2000" baseline="30000" dirty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th</a:t>
            </a:r>
            <a:r>
              <a:rPr lang="en-US" sz="2000" dirty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, 2019”.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		 CONDITIONs) 	1. “</a:t>
            </a:r>
            <a:r>
              <a:rPr lang="en-US" sz="2000" dirty="0" err="1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UserB</a:t>
            </a:r>
            <a:r>
              <a:rPr lang="en-US" sz="2000" dirty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” must appear on a previous record Type JOIN.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				2. There is no other record Type INTRODUCE for same “New User”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				    but if there is a record Type INTRODUCE “New User” by “Successor User”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				   and the record Type INTRODUCE “Successor User” by “Introducing User”.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				  - it should be recursive … future task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				  - Could you notice this is the Pyramid Scheme for  introduction! 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				  - Also we should think about Pyramid Scheme for spreading the record Type SEND.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  <a:effectLst/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34792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42F034-B738-44C6-AE0E-E06945532428}"/>
              </a:ext>
            </a:extLst>
          </p:cNvPr>
          <p:cNvSpPr txBox="1"/>
          <p:nvPr/>
        </p:nvSpPr>
        <p:spPr>
          <a:xfrm>
            <a:off x="403179" y="66880"/>
            <a:ext cx="10184610" cy="10843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Example sequence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67BFCAF-4A91-41C7-A204-EE2BA9FF041D}"/>
              </a:ext>
            </a:extLst>
          </p:cNvPr>
          <p:cNvSpPr txBox="1"/>
          <p:nvPr/>
        </p:nvSpPr>
        <p:spPr>
          <a:xfrm>
            <a:off x="403179" y="1151245"/>
            <a:ext cx="10184610" cy="691886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“point” will reduced when a person send it to other, but they keep “potential” and the “point” will recover in 24 hours after the time of last sent record.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Date1, 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UserA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joined. Got 100pt.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Date2, 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UserB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joined. Got 100pt.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Date3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UserA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sent 50pt to 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UserB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. 	(Here User A’s point reduced to 50pt. The value sent is always half point.</a:t>
            </a:r>
          </a:p>
          <a:p>
            <a:pPr>
              <a:lnSpc>
                <a:spcPct val="90000"/>
              </a:lnSpc>
              <a:tabLst>
                <a:tab pos="458788" algn="l"/>
              </a:tabLst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	</a:t>
            </a: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Now </a:t>
            </a:r>
            <a:r>
              <a:rPr lang="en-US" sz="2000" dirty="0" err="1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userB’s</a:t>
            </a: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 potential is 150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, 	  User B’s potential and value gain 50pt.			</a:t>
            </a: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	</a:t>
            </a:r>
          </a:p>
          <a:p>
            <a:pPr>
              <a:lnSpc>
                <a:spcPct val="90000"/>
              </a:lnSpc>
              <a:tabLst>
                <a:tab pos="458788" algn="l"/>
              </a:tabLst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	And the point is 150.</a:t>
            </a: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 		  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Always receiver’s potential and point is calculated and record to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			  prevent calculate from all record.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			  Only last give moment gives 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farest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information.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			  Potential is just added to last given record of 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UserB</a:t>
            </a:r>
            <a:endParaRPr lang="en-US" sz="2000" dirty="0">
              <a:solidFill>
                <a:schemeClr val="bg1"/>
              </a:solidFill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			  How to calculate 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UserB’s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point: see formula below. )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			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I revised to record both sender and receiver’s point when SEND happen.,   </a:t>
            </a:r>
            <a:endParaRPr lang="en-US" sz="2000" dirty="0">
              <a:solidFill>
                <a:schemeClr val="bg1"/>
              </a:solidFill>
              <a:effectLst/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 marL="457200" indent="-457200">
              <a:lnSpc>
                <a:spcPct val="90000"/>
              </a:lnSpc>
              <a:buAutoNum type="arabicParenBoth"/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Current Point =  		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	The point in last given or sent record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	+ ( Potential appear in the last given or sent record  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		- The point in last given or sent record)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	*  Max ( 1, (current time – last sent time )/ 24 hours )</a:t>
            </a: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  <a:effectLst/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74850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42F034-B738-44C6-AE0E-E06945532428}"/>
              </a:ext>
            </a:extLst>
          </p:cNvPr>
          <p:cNvSpPr txBox="1"/>
          <p:nvPr/>
        </p:nvSpPr>
        <p:spPr>
          <a:xfrm>
            <a:off x="403179" y="66880"/>
            <a:ext cx="10184610" cy="10843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Example Sequence </a:t>
            </a:r>
            <a:r>
              <a:rPr lang="en-US" sz="32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(cont’d)</a:t>
            </a:r>
            <a:endParaRPr lang="en-US" sz="48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67BFCAF-4A91-41C7-A204-EE2BA9FF041D}"/>
              </a:ext>
            </a:extLst>
          </p:cNvPr>
          <p:cNvSpPr txBox="1"/>
          <p:nvPr/>
        </p:nvSpPr>
        <p:spPr>
          <a:xfrm>
            <a:off x="403179" y="1151245"/>
            <a:ext cx="10184610" cy="691886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Next record is added before sender 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UserA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fully restored. 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UserA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has 70/100 pt.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Date4, 	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UserA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send 35pt to 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UserB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		(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UserA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is still recovering.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	Now 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UserB’s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	potential is 185	   Before adding this record 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UserA’s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point must be checked.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	And 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UserB’s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point is 185		   Now 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UserB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reduces its point from 70 to 35.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UserA’s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potential is 100		   You remember the sent is always half of the value.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	and 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UserA’s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point is  35		   But time esteemed to recover is 24 hours after last sent,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				   so the speed is differ depend on how much the point is used.)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Next record is added before receiver 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UserA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fully restored. 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UserA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has 60/100 pt.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Date5, 	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UserB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send 93pt to 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UserA</a:t>
            </a:r>
            <a:endParaRPr lang="en-US" sz="2000" dirty="0">
              <a:solidFill>
                <a:schemeClr val="bg1"/>
              </a:solidFill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	Now 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UserA’s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potential is 193,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	And the point is 153.		(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UserA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had 60pt at that time, and added 93 means 153.)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UserB’s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potential is 185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	and </a:t>
            </a:r>
            <a:r>
              <a:rPr lang="en-US" sz="2000" dirty="0" err="1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UserB’s</a:t>
            </a:r>
            <a:r>
              <a:rPr lang="en-US" sz="20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 point is 92.	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Aldhabi" panose="020B0604020202020204" pitchFamily="2" charset="-78"/>
                <a:cs typeface="Aldhabi" panose="020B0604020202020204" pitchFamily="2" charset="-78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85239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木 が含まれている画像&#10;&#10;自動的に生成された説明">
            <a:extLst>
              <a:ext uri="{FF2B5EF4-FFF2-40B4-BE49-F238E27FC236}">
                <a16:creationId xmlns:a16="http://schemas.microsoft.com/office/drawing/2014/main" id="{E420AB71-80FC-4670-85DF-4D73D3E75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11" y="1"/>
            <a:ext cx="16893183" cy="948014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3C92CF2-1724-4546-90B2-9B256DD678D4}"/>
              </a:ext>
            </a:extLst>
          </p:cNvPr>
          <p:cNvSpPr/>
          <p:nvPr/>
        </p:nvSpPr>
        <p:spPr>
          <a:xfrm rot="16200000">
            <a:off x="2473371" y="-2162476"/>
            <a:ext cx="7525673" cy="1049731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図 5" descr="クリップアート が含まれている画像&#10;&#10;自動的に生成された説明">
            <a:extLst>
              <a:ext uri="{FF2B5EF4-FFF2-40B4-BE49-F238E27FC236}">
                <a16:creationId xmlns:a16="http://schemas.microsoft.com/office/drawing/2014/main" id="{8C518A5B-4C72-4C53-BF6F-BE28E8F20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5500" l="2375" r="97125">
                        <a14:foregroundMark x1="15563" y1="39750" x2="15563" y2="39750"/>
                        <a14:foregroundMark x1="30938" y1="22875" x2="30938" y2="22875"/>
                        <a14:foregroundMark x1="59875" y1="23375" x2="59875" y2="23375"/>
                        <a14:foregroundMark x1="82750" y1="52375" x2="82750" y2="52375"/>
                        <a14:foregroundMark x1="93875" y1="82625" x2="93875" y2="82625"/>
                        <a14:foregroundMark x1="51812" y1="94875" x2="51812" y2="94875"/>
                        <a14:foregroundMark x1="72313" y1="95500" x2="72313" y2="95500"/>
                        <a14:foregroundMark x1="97125" y1="37000" x2="97125" y2="37000"/>
                        <a14:foregroundMark x1="15563" y1="41875" x2="15563" y2="41875"/>
                        <a14:foregroundMark x1="7875" y1="59000" x2="7875" y2="59000"/>
                        <a14:foregroundMark x1="2375" y1="71125" x2="2375" y2="71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9134"/>
            <a:ext cx="7357730" cy="367886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F0EA7E4-4B45-4D11-99AE-51F640849120}"/>
              </a:ext>
            </a:extLst>
          </p:cNvPr>
          <p:cNvSpPr/>
          <p:nvPr/>
        </p:nvSpPr>
        <p:spPr>
          <a:xfrm rot="17788598">
            <a:off x="-3568776" y="-3780224"/>
            <a:ext cx="10696422" cy="11168259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42F034-B738-44C6-AE0E-E06945532428}"/>
              </a:ext>
            </a:extLst>
          </p:cNvPr>
          <p:cNvSpPr txBox="1"/>
          <p:nvPr/>
        </p:nvSpPr>
        <p:spPr>
          <a:xfrm>
            <a:off x="0" y="381000"/>
            <a:ext cx="10675088" cy="36788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        - </a:t>
            </a:r>
            <a:r>
              <a:rPr lang="en-US" sz="7200" dirty="0">
                <a:solidFill>
                  <a:srgbClr val="FF0000"/>
                </a:solidFill>
                <a:effectLst>
                  <a:glow rad="3048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Facebook</a:t>
            </a:r>
            <a:r>
              <a:rPr lang="en-US" sz="7200" dirty="0"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number of friends</a:t>
            </a:r>
          </a:p>
          <a:p>
            <a:pPr lvl="2">
              <a:lnSpc>
                <a:spcPct val="9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 - </a:t>
            </a:r>
            <a:r>
              <a:rPr lang="en-US" sz="7200" dirty="0">
                <a:solidFill>
                  <a:srgbClr val="FF0000"/>
                </a:solidFill>
                <a:effectLst>
                  <a:glow rad="3048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Twitter</a:t>
            </a:r>
            <a:r>
              <a:rPr lang="en-US" sz="7200" dirty="0"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number of followers</a:t>
            </a:r>
          </a:p>
          <a:p>
            <a:pPr lvl="2">
              <a:lnSpc>
                <a:spcPct val="90000"/>
              </a:lnSpc>
            </a:pPr>
            <a:endParaRPr lang="en-US" sz="2400" dirty="0">
              <a:solidFill>
                <a:schemeClr val="bg1"/>
              </a:solidFill>
              <a:effectLst>
                <a:glow rad="304800">
                  <a:schemeClr val="tx1"/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 lvl="2">
              <a:lnSpc>
                <a:spcPct val="90000"/>
              </a:lnSpc>
            </a:pPr>
            <a:r>
              <a:rPr lang="en-US" sz="8800" dirty="0">
                <a:solidFill>
                  <a:srgbClr val="FF0000"/>
                </a:solidFill>
                <a:effectLst>
                  <a:glow rad="3048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Bullshit</a:t>
            </a:r>
            <a:r>
              <a:rPr lang="en-US" sz="7200" dirty="0"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which make people kill the time</a:t>
            </a:r>
            <a:endParaRPr lang="en-US" sz="7200" dirty="0">
              <a:solidFill>
                <a:schemeClr val="bg1">
                  <a:lumMod val="50000"/>
                </a:schemeClr>
              </a:solidFill>
              <a:effectLst>
                <a:glow rad="304800">
                  <a:schemeClr val="tx1"/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09574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www.sciencemag.org/sites/default/files/styles/inline__450w__no_aspect/public/light_16x9.jpg?itok=X6Fo9_xQ">
            <a:extLst>
              <a:ext uri="{FF2B5EF4-FFF2-40B4-BE49-F238E27FC236}">
                <a16:creationId xmlns:a16="http://schemas.microsoft.com/office/drawing/2014/main" id="{20892E45-9842-42E9-9418-74681EBF8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-1702291" y="-1285574"/>
            <a:ext cx="14790238" cy="942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42F034-B738-44C6-AE0E-E06945532428}"/>
              </a:ext>
            </a:extLst>
          </p:cNvPr>
          <p:cNvSpPr txBox="1"/>
          <p:nvPr/>
        </p:nvSpPr>
        <p:spPr>
          <a:xfrm>
            <a:off x="570678" y="1084818"/>
            <a:ext cx="10675088" cy="585824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76200">
                    <a:schemeClr val="tx1">
                      <a:alpha val="54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How “Goodwill” appreciated:</a:t>
            </a:r>
          </a:p>
          <a:p>
            <a:pPr lvl="1"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76200">
                    <a:schemeClr val="tx1">
                      <a:alpha val="54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- If a people </a:t>
            </a:r>
            <a:r>
              <a:rPr lang="en-US" sz="6000" dirty="0">
                <a:solidFill>
                  <a:srgbClr val="FF0000"/>
                </a:solidFill>
                <a:effectLst>
                  <a:glow rad="76200">
                    <a:schemeClr val="tx1">
                      <a:alpha val="54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do a thing</a:t>
            </a:r>
            <a:r>
              <a:rPr lang="en-US" sz="6000" dirty="0">
                <a:solidFill>
                  <a:schemeClr val="bg1"/>
                </a:solidFill>
                <a:effectLst>
                  <a:glow rad="76200">
                    <a:schemeClr val="tx1">
                      <a:alpha val="54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which is appreciated by other.</a:t>
            </a:r>
          </a:p>
          <a:p>
            <a:pPr lvl="1"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76200">
                    <a:schemeClr val="tx1">
                      <a:alpha val="54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- If a people contribute </a:t>
            </a:r>
          </a:p>
          <a:p>
            <a:pPr lvl="3"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76200">
                    <a:schemeClr val="tx1">
                      <a:alpha val="54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to </a:t>
            </a:r>
            <a:r>
              <a:rPr lang="en-US" sz="6000" dirty="0">
                <a:solidFill>
                  <a:srgbClr val="FF0000"/>
                </a:solidFill>
                <a:effectLst>
                  <a:glow rad="76200">
                    <a:schemeClr val="tx1">
                      <a:alpha val="54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spread</a:t>
            </a:r>
            <a:r>
              <a:rPr lang="en-US" sz="6000" dirty="0">
                <a:solidFill>
                  <a:schemeClr val="bg1"/>
                </a:solidFill>
                <a:effectLst>
                  <a:glow rad="76200">
                    <a:schemeClr val="tx1">
                      <a:alpha val="54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what was appreciated</a:t>
            </a:r>
          </a:p>
          <a:p>
            <a:pPr lvl="3">
              <a:lnSpc>
                <a:spcPct val="90000"/>
              </a:lnSpc>
            </a:pPr>
            <a:endParaRPr lang="en-US" sz="3200" dirty="0">
              <a:solidFill>
                <a:schemeClr val="bg1"/>
              </a:solidFill>
              <a:effectLst>
                <a:glow rad="76200">
                  <a:schemeClr val="tx1">
                    <a:alpha val="54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 algn="r">
              <a:lnSpc>
                <a:spcPct val="9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76200">
                    <a:schemeClr val="tx1">
                      <a:alpha val="54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That’s “Goodwill Economy”</a:t>
            </a:r>
          </a:p>
        </p:txBody>
      </p:sp>
    </p:spTree>
    <p:extLst>
      <p:ext uri="{BB962C8B-B14F-4D97-AF65-F5344CB8AC3E}">
        <p14:creationId xmlns:p14="http://schemas.microsoft.com/office/powerpoint/2010/main" val="3549793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ciencemag.org/sites/default/files/styles/inline__450w__no_aspect/public/light_16x9.jpg?itok=X6Fo9_xQ">
            <a:extLst>
              <a:ext uri="{FF2B5EF4-FFF2-40B4-BE49-F238E27FC236}">
                <a16:creationId xmlns:a16="http://schemas.microsoft.com/office/drawing/2014/main" id="{B0360C1C-924D-4C4E-B523-8DD73E45E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-426720" y="-1845563"/>
            <a:ext cx="14656118" cy="934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42F034-B738-44C6-AE0E-E06945532428}"/>
              </a:ext>
            </a:extLst>
          </p:cNvPr>
          <p:cNvSpPr txBox="1"/>
          <p:nvPr/>
        </p:nvSpPr>
        <p:spPr>
          <a:xfrm>
            <a:off x="822960" y="1914923"/>
            <a:ext cx="10072286" cy="339391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We create </a:t>
            </a:r>
            <a:r>
              <a:rPr lang="en-US" sz="72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a new index </a:t>
            </a:r>
          </a:p>
          <a:p>
            <a:pPr lvl="2">
              <a:lnSpc>
                <a:spcPct val="9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which make people much </a:t>
            </a:r>
            <a:r>
              <a:rPr lang="en-US" sz="72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happier</a:t>
            </a:r>
            <a:r>
              <a:rPr lang="en-US" sz="7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.</a:t>
            </a:r>
          </a:p>
          <a:p>
            <a:pPr lvl="2">
              <a:lnSpc>
                <a:spcPct val="90000"/>
              </a:lnSpc>
            </a:pPr>
            <a:r>
              <a:rPr lang="en-US" sz="8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         </a:t>
            </a:r>
          </a:p>
          <a:p>
            <a:pPr lvl="2">
              <a:lnSpc>
                <a:spcPct val="1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            That’s </a:t>
            </a:r>
            <a:r>
              <a:rPr lang="en-US" sz="16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“Goodwill”</a:t>
            </a:r>
            <a:endParaRPr lang="en-US" sz="72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1400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フェンス, 水 が含まれている画像&#10;&#10;自動的に生成された説明">
            <a:extLst>
              <a:ext uri="{FF2B5EF4-FFF2-40B4-BE49-F238E27FC236}">
                <a16:creationId xmlns:a16="http://schemas.microsoft.com/office/drawing/2014/main" id="{B9234090-CF8B-4CBF-BB24-79B8AD78D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192" y="-2891334"/>
            <a:ext cx="12115800" cy="1163116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16182F5-8545-4E05-9B4E-1E18E78D229F}"/>
              </a:ext>
            </a:extLst>
          </p:cNvPr>
          <p:cNvSpPr/>
          <p:nvPr/>
        </p:nvSpPr>
        <p:spPr>
          <a:xfrm rot="17788598">
            <a:off x="-2748686" y="-2226010"/>
            <a:ext cx="12515553" cy="842074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E8A4B46-926E-42CA-8115-1B7160CEA04B}"/>
              </a:ext>
            </a:extLst>
          </p:cNvPr>
          <p:cNvSpPr/>
          <p:nvPr/>
        </p:nvSpPr>
        <p:spPr>
          <a:xfrm rot="16200000">
            <a:off x="1466597" y="1974596"/>
            <a:ext cx="8280400" cy="433120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215900">
                  <a:schemeClr val="tx1"/>
                </a:glow>
              </a:effectLst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42F034-B738-44C6-AE0E-E06945532428}"/>
              </a:ext>
            </a:extLst>
          </p:cNvPr>
          <p:cNvSpPr txBox="1"/>
          <p:nvPr/>
        </p:nvSpPr>
        <p:spPr>
          <a:xfrm>
            <a:off x="326838" y="597138"/>
            <a:ext cx="10675088" cy="36788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solidFill>
                  <a:schemeClr val="bg1"/>
                </a:solidFill>
                <a:effectLst>
                  <a:glow rad="3429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We implement “Goodwill Economy” by  </a:t>
            </a:r>
            <a:r>
              <a:rPr lang="en-US" sz="11500" dirty="0">
                <a:solidFill>
                  <a:schemeClr val="bg1"/>
                </a:solidFill>
                <a:effectLst>
                  <a:glow rad="3429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Blockchain</a:t>
            </a:r>
            <a:endParaRPr lang="en-US" sz="5400" dirty="0">
              <a:solidFill>
                <a:schemeClr val="bg1"/>
              </a:solidFill>
              <a:effectLst>
                <a:glow rad="342900">
                  <a:schemeClr val="tx1"/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r>
              <a:rPr lang="en-US" sz="5400" dirty="0">
                <a:solidFill>
                  <a:schemeClr val="bg1"/>
                </a:solidFill>
                <a:effectLst>
                  <a:glow rad="3429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    - </a:t>
            </a:r>
            <a:r>
              <a:rPr lang="en-US" sz="5400" dirty="0" err="1">
                <a:solidFill>
                  <a:schemeClr val="bg1"/>
                </a:solidFill>
                <a:effectLst>
                  <a:glow rad="3429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inrevisable</a:t>
            </a:r>
            <a:r>
              <a:rPr lang="en-US" sz="5400" dirty="0">
                <a:solidFill>
                  <a:schemeClr val="bg1"/>
                </a:solidFill>
                <a:effectLst>
                  <a:glow rad="3429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ledger which makes value </a:t>
            </a:r>
            <a:r>
              <a:rPr lang="en-US" sz="5400" dirty="0" err="1">
                <a:solidFill>
                  <a:schemeClr val="bg1"/>
                </a:solidFill>
                <a:effectLst>
                  <a:glow rad="3429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worthable</a:t>
            </a:r>
            <a:endParaRPr lang="en-US" sz="5400" dirty="0">
              <a:solidFill>
                <a:schemeClr val="bg1"/>
              </a:solidFill>
              <a:effectLst>
                <a:glow rad="342900">
                  <a:schemeClr val="tx1"/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r>
              <a:rPr lang="en-US" sz="5400" dirty="0">
                <a:solidFill>
                  <a:schemeClr val="bg1"/>
                </a:solidFill>
                <a:effectLst>
                  <a:glow rad="3429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    - system is supported by “ </a:t>
            </a:r>
            <a:r>
              <a:rPr lang="en-US" sz="5400" dirty="0">
                <a:solidFill>
                  <a:srgbClr val="FF0000"/>
                </a:solidFill>
                <a:effectLst>
                  <a:glow rad="3429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Miners </a:t>
            </a:r>
            <a:r>
              <a:rPr lang="en-US" sz="5400" dirty="0">
                <a:solidFill>
                  <a:schemeClr val="bg1"/>
                </a:solidFill>
                <a:effectLst>
                  <a:glow rad="3429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”</a:t>
            </a:r>
          </a:p>
          <a:p>
            <a:pPr>
              <a:lnSpc>
                <a:spcPct val="90000"/>
              </a:lnSpc>
            </a:pPr>
            <a:r>
              <a:rPr lang="en-US" sz="5400" dirty="0">
                <a:solidFill>
                  <a:schemeClr val="bg1"/>
                </a:solidFill>
                <a:effectLst>
                  <a:glow rad="3429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		- for BITCOIN:  computes to add the ledger </a:t>
            </a:r>
          </a:p>
          <a:p>
            <a:pPr>
              <a:lnSpc>
                <a:spcPct val="90000"/>
              </a:lnSpc>
            </a:pPr>
            <a:r>
              <a:rPr lang="en-US" sz="5400" dirty="0">
                <a:solidFill>
                  <a:schemeClr val="bg1"/>
                </a:solidFill>
                <a:effectLst>
                  <a:glow rad="3429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		- for “Goodwill” :  computes to add the ledger</a:t>
            </a:r>
          </a:p>
          <a:p>
            <a:pPr>
              <a:lnSpc>
                <a:spcPct val="90000"/>
              </a:lnSpc>
            </a:pPr>
            <a:r>
              <a:rPr lang="en-US" sz="5400" dirty="0">
                <a:solidFill>
                  <a:schemeClr val="bg1"/>
                </a:solidFill>
                <a:effectLst>
                  <a:glow rad="3429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 			and people who </a:t>
            </a:r>
            <a:r>
              <a:rPr lang="en-US" sz="5400" dirty="0">
                <a:solidFill>
                  <a:srgbClr val="FF0000"/>
                </a:solidFill>
                <a:effectLst>
                  <a:glow rad="3429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spread</a:t>
            </a:r>
            <a:r>
              <a:rPr lang="en-US" sz="5400" dirty="0">
                <a:solidFill>
                  <a:schemeClr val="bg1"/>
                </a:solidFill>
                <a:effectLst>
                  <a:glow rad="3429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the Goodwill behavior</a:t>
            </a:r>
          </a:p>
          <a:p>
            <a:pPr>
              <a:lnSpc>
                <a:spcPct val="90000"/>
              </a:lnSpc>
            </a:pPr>
            <a:endParaRPr lang="en-US" sz="5400" dirty="0">
              <a:solidFill>
                <a:schemeClr val="bg1"/>
              </a:solidFill>
              <a:effectLst>
                <a:glow rad="342900">
                  <a:schemeClr val="tx1"/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334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www.sciencemag.org/sites/default/files/styles/inline__450w__no_aspect/public/light_16x9.jpg?itok=X6Fo9_xQ">
            <a:extLst>
              <a:ext uri="{FF2B5EF4-FFF2-40B4-BE49-F238E27FC236}">
                <a16:creationId xmlns:a16="http://schemas.microsoft.com/office/drawing/2014/main" id="{6AD554D8-34F6-445C-B545-BFC01190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2028425" y="-2381296"/>
            <a:ext cx="10829718" cy="949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ãbitcoinãã®ç»åæ¤ç´¢çµæ">
            <a:extLst>
              <a:ext uri="{FF2B5EF4-FFF2-40B4-BE49-F238E27FC236}">
                <a16:creationId xmlns:a16="http://schemas.microsoft.com/office/drawing/2014/main" id="{2D434279-86CE-4E93-8EFD-D4E92B843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8" b="93721" l="10000" r="98488">
                        <a14:foregroundMark x1="53256" y1="6279" x2="77093" y2="13953"/>
                        <a14:foregroundMark x1="77093" y1="13953" x2="82907" y2="13721"/>
                        <a14:foregroundMark x1="82907" y1="13721" x2="88837" y2="6744"/>
                        <a14:foregroundMark x1="88837" y1="6744" x2="95930" y2="4419"/>
                        <a14:foregroundMark x1="95930" y1="4419" x2="95137" y2="86207"/>
                        <a14:foregroundMark x1="43837" y1="31557" x2="43837" y2="30960"/>
                        <a14:foregroundMark x1="46076" y1="17127" x2="48140" y2="7612"/>
                        <a14:foregroundMark x1="46206" y1="16526" x2="46327" y2="15970"/>
                        <a14:foregroundMark x1="87491" y1="92312" x2="87693" y2="92321"/>
                        <a14:foregroundMark x1="74360" y1="91715" x2="85292" y2="92212"/>
                        <a14:foregroundMark x1="97386" y1="85013" x2="96047" y2="77907"/>
                        <a14:foregroundMark x1="96047" y1="77907" x2="98488" y2="27907"/>
                        <a14:foregroundMark x1="98488" y1="27907" x2="97674" y2="13953"/>
                        <a14:foregroundMark x1="97674" y1="13953" x2="93488" y2="3256"/>
                        <a14:foregroundMark x1="93488" y1="3256" x2="89302" y2="3953"/>
                        <a14:foregroundMark x1="73721" y1="5116" x2="75814" y2="16047"/>
                        <a14:foregroundMark x1="75814" y1="16047" x2="69302" y2="40233"/>
                        <a14:foregroundMark x1="69302" y1="40233" x2="63140" y2="44651"/>
                        <a14:foregroundMark x1="63140" y1="44651" x2="69186" y2="50233"/>
                        <a14:foregroundMark x1="69186" y1="50233" x2="73721" y2="58837"/>
                        <a14:foregroundMark x1="73721" y1="58837" x2="82558" y2="57674"/>
                        <a14:foregroundMark x1="82558" y1="57674" x2="86860" y2="48605"/>
                        <a14:foregroundMark x1="86860" y1="48605" x2="89884" y2="18837"/>
                        <a14:foregroundMark x1="89884" y1="18837" x2="86860" y2="8372"/>
                        <a14:foregroundMark x1="86860" y1="8372" x2="78488" y2="6744"/>
                        <a14:foregroundMark x1="78488" y1="6744" x2="73140" y2="9535"/>
                        <a14:foregroundMark x1="98256" y1="4884" x2="98488" y2="81628"/>
                        <a14:foregroundMark x1="98488" y1="81628" x2="97380" y2="85016"/>
                        <a14:backgroundMark x1="43256" y1="5581" x2="39302" y2="32326"/>
                        <a14:backgroundMark x1="39302" y1="32326" x2="39419" y2="56977"/>
                        <a14:backgroundMark x1="39419" y1="56977" x2="47209" y2="99767"/>
                        <a14:backgroundMark x1="55814" y1="93256" x2="59419" y2="99767"/>
                        <a14:backgroundMark x1="43488" y1="15116" x2="46163" y2="3256"/>
                        <a14:backgroundMark x1="46163" y1="3256" x2="47442" y2="465"/>
                        <a14:backgroundMark x1="44884" y1="62093" x2="61977" y2="97209"/>
                        <a14:backgroundMark x1="61977" y1="97209" x2="70000" y2="98605"/>
                        <a14:backgroundMark x1="70000" y1="98605" x2="63953" y2="95349"/>
                        <a14:backgroundMark x1="63953" y1="95349" x2="70000" y2="99302"/>
                        <a14:backgroundMark x1="70000" y1="99302" x2="88488" y2="99767"/>
                        <a14:backgroundMark x1="88488" y1="99767" x2="99884" y2="95581"/>
                        <a14:backgroundMark x1="92093" y1="95349" x2="99884" y2="88605"/>
                        <a14:backgroundMark x1="47442" y1="60233" x2="44302" y2="36047"/>
                        <a14:backgroundMark x1="44302" y1="36047" x2="44070" y2="17442"/>
                        <a14:backgroundMark x1="44884" y1="24419" x2="48372" y2="930"/>
                        <a14:backgroundMark x1="48372" y1="930" x2="47442" y2="7209"/>
                        <a14:backgroundMark x1="88488" y1="94186" x2="99884" y2="88140"/>
                        <a14:backgroundMark x1="70116" y1="94186" x2="66744" y2="91628"/>
                        <a14:backgroundMark x1="46279" y1="57442" x2="44070" y2="33256"/>
                        <a14:backgroundMark x1="44070" y1="33256" x2="45465" y2="20698"/>
                        <a14:backgroundMark x1="45465" y1="20698" x2="43488" y2="30698"/>
                        <a14:backgroundMark x1="47209" y1="60233" x2="44884" y2="49070"/>
                        <a14:backgroundMark x1="44884" y1="49070" x2="44419" y2="37209"/>
                        <a14:backgroundMark x1="44419" y1="37209" x2="43023" y2="31860"/>
                        <a14:backgroundMark x1="43837" y1="46279" x2="43023" y2="33953"/>
                        <a14:backgroundMark x1="43023" y1="33953" x2="43605" y2="30698"/>
                        <a14:backgroundMark x1="43256" y1="41860" x2="44419" y2="33023"/>
                        <a14:backgroundMark x1="69767" y1="91628" x2="71163" y2="92326"/>
                        <a14:backgroundMark x1="87674" y1="93488" x2="85698" y2="93488"/>
                        <a14:backgroundMark x1="71977" y1="92326" x2="73256" y2="93256"/>
                        <a14:backgroundMark x1="69070" y1="92326" x2="73837" y2="93256"/>
                        <a14:backgroundMark x1="89535" y1="93256" x2="87907" y2="93023"/>
                        <a14:backgroundMark x1="43837" y1="43488" x2="44070" y2="30465"/>
                        <a14:backgroundMark x1="44070" y1="33256" x2="43140" y2="44884"/>
                        <a14:backgroundMark x1="43140" y1="44884" x2="43488" y2="31628"/>
                        <a14:backgroundMark x1="43488" y1="31628" x2="43953" y2="40698"/>
                        <a14:backgroundMark x1="97558" y1="85814" x2="99186" y2="84186"/>
                        <a14:backgroundMark x1="87907" y1="92558" x2="88023" y2="93953"/>
                        <a14:backgroundMark x1="87674" y1="92558" x2="87209" y2="93721"/>
                      </a14:backgroundRemoval>
                    </a14:imgEffect>
                    <a14:imgEffect>
                      <a14:brightnessContrast bright="-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0"/>
            <a:ext cx="81915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42F034-B738-44C6-AE0E-E06945532428}"/>
              </a:ext>
            </a:extLst>
          </p:cNvPr>
          <p:cNvSpPr txBox="1"/>
          <p:nvPr/>
        </p:nvSpPr>
        <p:spPr>
          <a:xfrm>
            <a:off x="908068" y="416885"/>
            <a:ext cx="10675088" cy="36788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60000"/>
              </a:lnSpc>
            </a:pPr>
            <a:r>
              <a:rPr lang="en-US" sz="199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Difference</a:t>
            </a:r>
            <a:r>
              <a:rPr lang="en-US" sz="8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endParaRPr lang="en-US" sz="6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60000"/>
              </a:lnSpc>
            </a:pPr>
            <a:r>
              <a:rPr lang="en-US" sz="4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with </a:t>
            </a:r>
            <a:r>
              <a:rPr lang="en-US" sz="6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BITCOIN</a:t>
            </a:r>
          </a:p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0000"/>
                </a:solidFill>
                <a:effectLst>
                  <a:glow rad="889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Goodwill</a:t>
            </a:r>
            <a:r>
              <a:rPr lang="en-US" sz="6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is not like money, </a:t>
            </a:r>
          </a:p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That will </a:t>
            </a:r>
            <a:r>
              <a:rPr lang="en-US" sz="60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not be lost </a:t>
            </a:r>
          </a:p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even you give the value to other</a:t>
            </a:r>
          </a:p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when you felt the Goodwill behavior by the person. </a:t>
            </a:r>
          </a:p>
          <a:p>
            <a:pPr>
              <a:lnSpc>
                <a:spcPct val="90000"/>
              </a:lnSpc>
            </a:pPr>
            <a:endParaRPr lang="en-US" sz="6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endParaRPr lang="en-US" sz="6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endParaRPr lang="en-US" sz="6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1731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ntique clock isolated on white background. 3D illustration. Stock Illustration - 60966847">
            <a:extLst>
              <a:ext uri="{FF2B5EF4-FFF2-40B4-BE49-F238E27FC236}">
                <a16:creationId xmlns:a16="http://schemas.microsoft.com/office/drawing/2014/main" id="{FCEFEC0A-7826-4256-89FD-6109D459E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155" y="-777241"/>
            <a:ext cx="10037445" cy="1003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3B83FCD-1EEA-4F94-9EE1-B7E9C349F406}"/>
              </a:ext>
            </a:extLst>
          </p:cNvPr>
          <p:cNvSpPr/>
          <p:nvPr/>
        </p:nvSpPr>
        <p:spPr>
          <a:xfrm rot="16200000">
            <a:off x="-891254" y="-1092052"/>
            <a:ext cx="14504374" cy="795555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42F034-B738-44C6-AE0E-E06945532428}"/>
              </a:ext>
            </a:extLst>
          </p:cNvPr>
          <p:cNvSpPr txBox="1"/>
          <p:nvPr/>
        </p:nvSpPr>
        <p:spPr>
          <a:xfrm>
            <a:off x="451092" y="0"/>
            <a:ext cx="10675088" cy="83078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355600">
                    <a:schemeClr val="tx1">
                      <a:alpha val="99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But we need to prevent worthless posts.</a:t>
            </a:r>
          </a:p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355600">
                    <a:schemeClr val="tx1">
                      <a:alpha val="99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We consume the value temporary.</a:t>
            </a:r>
          </a:p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355600">
                    <a:schemeClr val="tx1">
                      <a:alpha val="99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    “Goodwill”  is   </a:t>
            </a:r>
            <a:r>
              <a:rPr lang="en-US" sz="11500" dirty="0">
                <a:solidFill>
                  <a:srgbClr val="FF0000"/>
                </a:solidFill>
                <a:effectLst>
                  <a:glow rad="355600">
                    <a:schemeClr val="tx1">
                      <a:alpha val="99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Recoverable value.</a:t>
            </a:r>
          </a:p>
          <a:p>
            <a:pPr>
              <a:lnSpc>
                <a:spcPct val="90000"/>
              </a:lnSpc>
            </a:pPr>
            <a:r>
              <a:rPr lang="en-US" sz="11500" dirty="0">
                <a:solidFill>
                  <a:schemeClr val="bg1"/>
                </a:solidFill>
                <a:effectLst>
                  <a:glow rad="355600">
                    <a:schemeClr val="tx1">
                      <a:alpha val="99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   Important achievement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glow rad="355600">
                    <a:schemeClr val="tx1">
                      <a:alpha val="99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  <a:r>
              <a:rPr lang="en-US" sz="3600" dirty="0">
                <a:solidFill>
                  <a:schemeClr val="bg1"/>
                </a:solidFill>
                <a:effectLst>
                  <a:glow rad="355600">
                    <a:schemeClr val="tx1">
                      <a:alpha val="99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      </a:t>
            </a:r>
            <a:r>
              <a:rPr lang="en-US" sz="4400" dirty="0">
                <a:solidFill>
                  <a:schemeClr val="bg1"/>
                </a:solidFill>
                <a:effectLst>
                  <a:glow rad="355600">
                    <a:schemeClr val="tx1">
                      <a:alpha val="99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</a:t>
            </a:r>
          </a:p>
          <a:p>
            <a:pPr>
              <a:lnSpc>
                <a:spcPct val="10000"/>
              </a:lnSpc>
            </a:pPr>
            <a:r>
              <a:rPr lang="en-US" sz="11500" dirty="0">
                <a:solidFill>
                  <a:schemeClr val="bg1"/>
                </a:solidFill>
                <a:effectLst>
                  <a:glow rad="355600">
                    <a:schemeClr val="tx1">
                      <a:alpha val="99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     in Blockchain Research</a:t>
            </a:r>
            <a:endParaRPr lang="en-US" sz="6000" dirty="0">
              <a:solidFill>
                <a:schemeClr val="bg1"/>
              </a:solidFill>
              <a:effectLst>
                <a:glow rad="355600">
                  <a:schemeClr val="tx1">
                    <a:alpha val="99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7786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建物, 人, 屋外 が含まれている画像&#10;&#10;自動的に生成された説明">
            <a:extLst>
              <a:ext uri="{FF2B5EF4-FFF2-40B4-BE49-F238E27FC236}">
                <a16:creationId xmlns:a16="http://schemas.microsoft.com/office/drawing/2014/main" id="{A76311D6-1A15-4296-BA33-9EB9EA21A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643" y="-108284"/>
            <a:ext cx="10619525" cy="707456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3EE42C2-C306-44CD-83A2-8F4E54AA198A}"/>
              </a:ext>
            </a:extLst>
          </p:cNvPr>
          <p:cNvSpPr/>
          <p:nvPr/>
        </p:nvSpPr>
        <p:spPr>
          <a:xfrm rot="16200000">
            <a:off x="-1667278" y="1604216"/>
            <a:ext cx="11789852" cy="271001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42F034-B738-44C6-AE0E-E06945532428}"/>
              </a:ext>
            </a:extLst>
          </p:cNvPr>
          <p:cNvSpPr txBox="1"/>
          <p:nvPr/>
        </p:nvSpPr>
        <p:spPr>
          <a:xfrm>
            <a:off x="403179" y="66880"/>
            <a:ext cx="10675088" cy="83078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444500">
                    <a:schemeClr val="tx1">
                      <a:alpha val="65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DEMO</a:t>
            </a:r>
          </a:p>
          <a:p>
            <a:pPr>
              <a:lnSpc>
                <a:spcPct val="90000"/>
              </a:lnSpc>
            </a:pPr>
            <a:endParaRPr lang="en-US" sz="6000" dirty="0">
              <a:solidFill>
                <a:schemeClr val="bg1"/>
              </a:solidFill>
              <a:effectLst>
                <a:glow rad="444500">
                  <a:schemeClr val="tx1">
                    <a:alpha val="65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endParaRPr lang="en-US" sz="6000" dirty="0">
              <a:solidFill>
                <a:schemeClr val="bg1"/>
              </a:solidFill>
              <a:effectLst>
                <a:glow rad="444500">
                  <a:schemeClr val="tx1">
                    <a:alpha val="65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endParaRPr lang="en-US" sz="6000" dirty="0">
              <a:solidFill>
                <a:schemeClr val="bg1"/>
              </a:solidFill>
              <a:effectLst>
                <a:glow rad="444500">
                  <a:schemeClr val="tx1">
                    <a:alpha val="65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r>
              <a:rPr lang="en-US" sz="8000" dirty="0">
                <a:solidFill>
                  <a:schemeClr val="bg1"/>
                </a:solidFill>
                <a:effectLst>
                  <a:glow rad="444500">
                    <a:schemeClr val="tx1">
                      <a:alpha val="65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In the case you appreciated</a:t>
            </a:r>
          </a:p>
          <a:p>
            <a:pPr>
              <a:lnSpc>
                <a:spcPct val="90000"/>
              </a:lnSpc>
            </a:pPr>
            <a:r>
              <a:rPr lang="en-US" sz="8000" dirty="0">
                <a:solidFill>
                  <a:schemeClr val="bg1"/>
                </a:solidFill>
                <a:effectLst>
                  <a:glow rad="444500">
                    <a:schemeClr val="tx1">
                      <a:alpha val="65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Some persons goodwill</a:t>
            </a:r>
          </a:p>
        </p:txBody>
      </p:sp>
    </p:spTree>
    <p:extLst>
      <p:ext uri="{BB962C8B-B14F-4D97-AF65-F5344CB8AC3E}">
        <p14:creationId xmlns:p14="http://schemas.microsoft.com/office/powerpoint/2010/main" val="92569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人, 電子機器, 室内, 床 が含まれている画像&#10;&#10;自動的に生成された説明">
            <a:extLst>
              <a:ext uri="{FF2B5EF4-FFF2-40B4-BE49-F238E27FC236}">
                <a16:creationId xmlns:a16="http://schemas.microsoft.com/office/drawing/2014/main" id="{5FB0BC68-E1A0-439D-BD5C-83882A73C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9" b="96610" l="10000" r="95778">
                        <a14:foregroundMark x1="32222" y1="19661" x2="32222" y2="19661"/>
                        <a14:foregroundMark x1="33333" y1="33220" x2="33333" y2="33220"/>
                        <a14:foregroundMark x1="28667" y1="25763" x2="42444" y2="75932"/>
                        <a14:foregroundMark x1="42444" y1="75932" x2="25778" y2="85424"/>
                        <a14:foregroundMark x1="25778" y1="85424" x2="25556" y2="75254"/>
                        <a14:foregroundMark x1="25556" y1="75254" x2="35556" y2="44407"/>
                        <a14:foregroundMark x1="35556" y1="44407" x2="36222" y2="43729"/>
                        <a14:foregroundMark x1="26222" y1="68814" x2="18889" y2="87458"/>
                        <a14:foregroundMark x1="18889" y1="87458" x2="13333" y2="94237"/>
                        <a14:foregroundMark x1="13333" y1="94237" x2="7111" y2="97966"/>
                        <a14:foregroundMark x1="7111" y1="97966" x2="16000" y2="97966"/>
                        <a14:foregroundMark x1="16000" y1="97966" x2="24667" y2="95593"/>
                        <a14:foregroundMark x1="24667" y1="95593" x2="58222" y2="98644"/>
                        <a14:foregroundMark x1="58222" y1="98644" x2="66000" y2="96949"/>
                        <a14:foregroundMark x1="66000" y1="96949" x2="72889" y2="96949"/>
                        <a14:foregroundMark x1="72889" y1="96949" x2="81333" y2="95593"/>
                        <a14:foregroundMark x1="81333" y1="95593" x2="83111" y2="85085"/>
                        <a14:foregroundMark x1="83111" y1="85085" x2="87275" y2="84026"/>
                        <a14:foregroundMark x1="90481" y1="82206" x2="85556" y2="75593"/>
                        <a14:foregroundMark x1="85556" y1="75593" x2="78000" y2="74237"/>
                        <a14:foregroundMark x1="78000" y1="74237" x2="75111" y2="63051"/>
                        <a14:foregroundMark x1="75111" y1="63051" x2="78889" y2="54237"/>
                        <a14:foregroundMark x1="86167" y1="51699" x2="86667" y2="51525"/>
                        <a14:foregroundMark x1="78889" y1="54237" x2="80005" y2="53848"/>
                        <a14:foregroundMark x1="86667" y1="51525" x2="72889" y2="42712"/>
                        <a14:foregroundMark x1="72889" y1="42712" x2="62889" y2="678"/>
                        <a14:foregroundMark x1="62889" y1="678" x2="53111" y2="339"/>
                        <a14:foregroundMark x1="53111" y1="339" x2="36000" y2="6441"/>
                        <a14:foregroundMark x1="69556" y1="22034" x2="71556" y2="32542"/>
                        <a14:foregroundMark x1="71556" y1="32542" x2="76889" y2="45763"/>
                        <a14:foregroundMark x1="71556" y1="25424" x2="73556" y2="36271"/>
                        <a14:foregroundMark x1="76667" y1="44407" x2="83111" y2="44068"/>
                        <a14:foregroundMark x1="83111" y1="44068" x2="88444" y2="49492"/>
                        <a14:foregroundMark x1="88444" y1="49492" x2="86587" y2="52640"/>
                        <a14:foregroundMark x1="77778" y1="41695" x2="84222" y2="39661"/>
                        <a14:foregroundMark x1="84222" y1="39661" x2="89778" y2="44407"/>
                        <a14:foregroundMark x1="89778" y1="44407" x2="88444" y2="54237"/>
                        <a14:foregroundMark x1="88444" y1="54237" x2="87852" y2="54550"/>
                        <a14:foregroundMark x1="90000" y1="43051" x2="90222" y2="52881"/>
                        <a14:foregroundMark x1="90222" y1="52881" x2="87837" y2="54535"/>
                        <a14:foregroundMark x1="80226" y1="67173" x2="80444" y2="68136"/>
                        <a14:foregroundMark x1="78222" y1="58305" x2="79481" y2="63874"/>
                        <a14:foregroundMark x1="90590" y1="74044" x2="92667" y2="75254"/>
                        <a14:foregroundMark x1="80444" y1="68136" x2="82411" y2="69282"/>
                        <a14:foregroundMark x1="92667" y1="75254" x2="95778" y2="84068"/>
                        <a14:foregroundMark x1="95778" y1="84068" x2="95139" y2="84429"/>
                        <a14:foregroundMark x1="84342" y1="93459" x2="78222" y2="97966"/>
                        <a14:foregroundMark x1="78222" y1="97966" x2="9333" y2="99661"/>
                        <a14:foregroundMark x1="9333" y1="99661" x2="14889" y2="91525"/>
                        <a14:foregroundMark x1="14889" y1="91525" x2="19111" y2="88136"/>
                        <a14:foregroundMark x1="7778" y1="97966" x2="28222" y2="95254"/>
                        <a14:foregroundMark x1="28222" y1="95254" x2="50889" y2="96271"/>
                        <a14:foregroundMark x1="50889" y1="96271" x2="58222" y2="99661"/>
                        <a14:foregroundMark x1="58222" y1="99661" x2="71778" y2="96271"/>
                        <a14:foregroundMark x1="71778" y1="96271" x2="73333" y2="96610"/>
                        <a14:backgroundMark x1="89111" y1="58305" x2="82444" y2="59322"/>
                        <a14:backgroundMark x1="82444" y1="59322" x2="93333" y2="69831"/>
                        <a14:backgroundMark x1="97333" y1="89153" x2="90444" y2="90847"/>
                        <a14:backgroundMark x1="90444" y1="90847" x2="89333" y2="99661"/>
                        <a14:backgroundMark x1="86667" y1="89153" x2="91111" y2="90169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84" y="0"/>
            <a:ext cx="10461356" cy="685800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5FBB9B4-CEA8-44EB-8569-7F023157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33"/>
          <a:stretch/>
        </p:blipFill>
        <p:spPr>
          <a:xfrm rot="20385167">
            <a:off x="6270356" y="1164002"/>
            <a:ext cx="3255273" cy="280374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42F034-B738-44C6-AE0E-E06945532428}"/>
              </a:ext>
            </a:extLst>
          </p:cNvPr>
          <p:cNvSpPr txBox="1"/>
          <p:nvPr/>
        </p:nvSpPr>
        <p:spPr>
          <a:xfrm>
            <a:off x="479426" y="297403"/>
            <a:ext cx="10675088" cy="83078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4445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DEMO</a:t>
            </a:r>
          </a:p>
          <a:p>
            <a:pPr>
              <a:lnSpc>
                <a:spcPct val="90000"/>
              </a:lnSpc>
            </a:pPr>
            <a:endParaRPr lang="en-US" sz="6000" dirty="0">
              <a:solidFill>
                <a:schemeClr val="bg1"/>
              </a:solidFill>
              <a:effectLst>
                <a:glow rad="444500">
                  <a:schemeClr val="tx1"/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4445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Post the Goodwill</a:t>
            </a:r>
          </a:p>
          <a:p>
            <a:pPr marL="1143000" indent="-1143000">
              <a:lnSpc>
                <a:spcPct val="90000"/>
              </a:lnSpc>
              <a:buAutoNum type="arabicParenBoth"/>
            </a:pPr>
            <a:r>
              <a:rPr lang="en-US" sz="6000" dirty="0">
                <a:solidFill>
                  <a:schemeClr val="bg1"/>
                </a:solidFill>
                <a:effectLst>
                  <a:glow rad="4445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of what appreciated</a:t>
            </a:r>
          </a:p>
          <a:p>
            <a:pPr marL="1143000" indent="-1143000">
              <a:lnSpc>
                <a:spcPct val="90000"/>
              </a:lnSpc>
              <a:buAutoNum type="arabicParenBoth"/>
            </a:pPr>
            <a:r>
              <a:rPr lang="en-US" sz="6000" dirty="0">
                <a:solidFill>
                  <a:schemeClr val="bg1"/>
                </a:solidFill>
                <a:effectLst>
                  <a:glow rad="4445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with whom appreciated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en-US" sz="6000" dirty="0">
                <a:solidFill>
                  <a:schemeClr val="bg1"/>
                </a:solidFill>
                <a:effectLst>
                  <a:glow rad="4445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          even you cannot identify the person</a:t>
            </a:r>
          </a:p>
          <a:p>
            <a:pPr defTabSz="457200">
              <a:lnSpc>
                <a:spcPct val="90000"/>
              </a:lnSpc>
              <a:tabLst>
                <a:tab pos="457200" algn="l"/>
              </a:tabLst>
            </a:pPr>
            <a:r>
              <a:rPr lang="en-US" sz="6000" dirty="0">
                <a:solidFill>
                  <a:schemeClr val="bg1"/>
                </a:solidFill>
                <a:effectLst>
                  <a:glow rad="444500">
                    <a:schemeClr val="tx1"/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		  you can identify later</a:t>
            </a:r>
          </a:p>
        </p:txBody>
      </p:sp>
    </p:spTree>
    <p:extLst>
      <p:ext uri="{BB962C8B-B14F-4D97-AF65-F5344CB8AC3E}">
        <p14:creationId xmlns:p14="http://schemas.microsoft.com/office/powerpoint/2010/main" val="33605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re9h-xx32r">
            <a:hlinkClick r:id="" action="ppaction://media"/>
            <a:extLst>
              <a:ext uri="{FF2B5EF4-FFF2-40B4-BE49-F238E27FC236}">
                <a16:creationId xmlns:a16="http://schemas.microsoft.com/office/drawing/2014/main" id="{577870F1-3B22-46C1-9AAC-25210B8C4B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8998" y="0"/>
            <a:ext cx="13503607" cy="7670799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9C2E409-96D3-4B25-BEC4-AAD419E8B0BE}"/>
              </a:ext>
            </a:extLst>
          </p:cNvPr>
          <p:cNvSpPr/>
          <p:nvPr/>
        </p:nvSpPr>
        <p:spPr>
          <a:xfrm rot="16200000">
            <a:off x="1410682" y="748317"/>
            <a:ext cx="9704704" cy="820807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42F034-B738-44C6-AE0E-E06945532428}"/>
              </a:ext>
            </a:extLst>
          </p:cNvPr>
          <p:cNvSpPr txBox="1"/>
          <p:nvPr/>
        </p:nvSpPr>
        <p:spPr>
          <a:xfrm>
            <a:off x="276179" y="91440"/>
            <a:ext cx="10675088" cy="83078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What makes the value more important:</a:t>
            </a:r>
          </a:p>
          <a:p>
            <a:pPr>
              <a:lnSpc>
                <a:spcPct val="10000"/>
              </a:lnSpc>
            </a:pPr>
            <a:endParaRPr lang="en-US" sz="595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10000"/>
              </a:lnSpc>
            </a:pPr>
            <a:r>
              <a:rPr lang="en-US" sz="199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“presence”</a:t>
            </a:r>
            <a:endParaRPr lang="en-US" sz="80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endParaRPr lang="en-US" sz="40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We utilize </a:t>
            </a:r>
            <a:r>
              <a:rPr lang="en-US" sz="6000" dirty="0">
                <a:solidFill>
                  <a:srgbClr val="FF0000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AR</a:t>
            </a:r>
          </a:p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to see the value</a:t>
            </a:r>
          </a:p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at where the Goodwill happen</a:t>
            </a:r>
            <a:endParaRPr lang="en-US" sz="40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endParaRPr lang="en-US" sz="6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endParaRPr lang="en-US" sz="1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endParaRPr lang="en-US" sz="600" dirty="0">
              <a:solidFill>
                <a:schemeClr val="bg1"/>
              </a:solidFill>
              <a:effectLst>
                <a:glow rad="444500">
                  <a:schemeClr val="tx1">
                    <a:alpha val="42000"/>
                  </a:schemeClr>
                </a:glow>
              </a:effectLst>
              <a:latin typeface="Aldhabi" panose="020B0604020202020204" pitchFamily="2" charset="-78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We also utilize </a:t>
            </a:r>
            <a:r>
              <a:rPr lang="en-US" sz="4800" dirty="0">
                <a:solidFill>
                  <a:srgbClr val="FF0000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Deep Learning</a:t>
            </a:r>
            <a:r>
              <a:rPr lang="en-US" sz="4800" dirty="0">
                <a:solidFill>
                  <a:schemeClr val="bg1"/>
                </a:solidFill>
                <a:effectLst>
                  <a:glow rad="444500">
                    <a:schemeClr val="tx1">
                      <a:alpha val="42000"/>
                    </a:schemeClr>
                  </a:glow>
                </a:effectLst>
                <a:latin typeface="Aldhabi" panose="020B0604020202020204" pitchFamily="2" charset="-78"/>
                <a:cs typeface="Aldhabi" panose="020B0604020202020204" pitchFamily="2" charset="-78"/>
              </a:rPr>
              <a:t> to detect the sky area. </a:t>
            </a:r>
          </a:p>
        </p:txBody>
      </p:sp>
    </p:spTree>
    <p:extLst>
      <p:ext uri="{BB962C8B-B14F-4D97-AF65-F5344CB8AC3E}">
        <p14:creationId xmlns:p14="http://schemas.microsoft.com/office/powerpoint/2010/main" val="250764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4304</TotalTime>
  <Words>449</Words>
  <Application>Microsoft Office PowerPoint</Application>
  <PresentationFormat>ワイド画面</PresentationFormat>
  <Paragraphs>187</Paragraphs>
  <Slides>20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5" baseType="lpstr">
      <vt:lpstr>Aldhabi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koichi okada</dc:creator>
  <cp:lastModifiedBy>koichi okada</cp:lastModifiedBy>
  <cp:revision>8</cp:revision>
  <dcterms:created xsi:type="dcterms:W3CDTF">2019-06-27T01:41:48Z</dcterms:created>
  <dcterms:modified xsi:type="dcterms:W3CDTF">2019-06-30T03:13:56Z</dcterms:modified>
</cp:coreProperties>
</file>